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emf" ContentType="image/x-em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77" r:id="rId1"/>
    <p:sldMasterId id="2147483690" r:id="rId2"/>
  </p:sldMasterIdLst>
  <p:notesMasterIdLst>
    <p:notesMasterId r:id="rId38"/>
  </p:notesMasterIdLst>
  <p:sldIdLst>
    <p:sldId id="281" r:id="rId3"/>
    <p:sldId id="268" r:id="rId4"/>
    <p:sldId id="282" r:id="rId5"/>
    <p:sldId id="283" r:id="rId6"/>
    <p:sldId id="284" r:id="rId7"/>
    <p:sldId id="285" r:id="rId8"/>
    <p:sldId id="286" r:id="rId9"/>
    <p:sldId id="287" r:id="rId10"/>
    <p:sldId id="288" r:id="rId11"/>
    <p:sldId id="289" r:id="rId12"/>
    <p:sldId id="290" r:id="rId13"/>
    <p:sldId id="291" r:id="rId14"/>
    <p:sldId id="292" r:id="rId15"/>
    <p:sldId id="293" r:id="rId16"/>
    <p:sldId id="294" r:id="rId17"/>
    <p:sldId id="295" r:id="rId18"/>
    <p:sldId id="296" r:id="rId19"/>
    <p:sldId id="297" r:id="rId20"/>
    <p:sldId id="298" r:id="rId21"/>
    <p:sldId id="299" r:id="rId22"/>
    <p:sldId id="300" r:id="rId23"/>
    <p:sldId id="301" r:id="rId24"/>
    <p:sldId id="302" r:id="rId25"/>
    <p:sldId id="303" r:id="rId26"/>
    <p:sldId id="313" r:id="rId27"/>
    <p:sldId id="304" r:id="rId28"/>
    <p:sldId id="305" r:id="rId29"/>
    <p:sldId id="306" r:id="rId30"/>
    <p:sldId id="307" r:id="rId31"/>
    <p:sldId id="308" r:id="rId32"/>
    <p:sldId id="309" r:id="rId33"/>
    <p:sldId id="310" r:id="rId34"/>
    <p:sldId id="311" r:id="rId35"/>
    <p:sldId id="276" r:id="rId36"/>
    <p:sldId id="267" r:id="rId37"/>
  </p:sldIdLst>
  <p:sldSz cx="9144000" cy="6858000" type="screen4x3"/>
  <p:notesSz cx="6858000" cy="9144000"/>
  <p:defaultTextStyle>
    <a:defPPr marL="0" marR="0" indent="0" algn="l" defTabSz="384048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1pPr>
    <a:lvl2pPr marL="0" marR="0" indent="96012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2pPr>
    <a:lvl3pPr marL="0" marR="0" indent="192024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3pPr>
    <a:lvl4pPr marL="0" marR="0" indent="288036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4pPr>
    <a:lvl5pPr marL="0" marR="0" indent="384048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5pPr>
    <a:lvl6pPr marL="0" marR="0" indent="480060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6pPr>
    <a:lvl7pPr marL="0" marR="0" indent="576072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7pPr>
    <a:lvl8pPr marL="0" marR="0" indent="672084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8pPr>
    <a:lvl9pPr marL="0" marR="0" indent="768096" algn="l" defTabSz="346710" rtl="0" fontAlgn="auto" latinLnBrk="0" hangingPunct="0">
      <a:lnSpc>
        <a:spcPct val="80000"/>
      </a:lnSpc>
      <a:spcBef>
        <a:spcPts val="0"/>
      </a:spcBef>
      <a:spcAft>
        <a:spcPts val="0"/>
      </a:spcAft>
      <a:buClrTx/>
      <a:buSzTx/>
      <a:buFontTx/>
      <a:buNone/>
      <a:tabLst/>
      <a:defRPr kumimoji="0" sz="2900" b="0" i="0" u="none" strike="noStrike" cap="all" spc="0" normalizeH="0" baseline="0">
        <a:ln>
          <a:noFill/>
        </a:ln>
        <a:solidFill>
          <a:srgbClr val="FFFFFF"/>
        </a:solidFill>
        <a:effectLst/>
        <a:uFillTx/>
        <a:latin typeface="+mj-lt"/>
        <a:ea typeface="+mj-ea"/>
        <a:cs typeface="+mj-cs"/>
        <a:sym typeface="Helvetica Neue Light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solidFill>
                <a:srgbClr val="929292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EA5CB">
              <a:alpha val="25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004CB9"/>
          </a:solidFill>
        </a:fill>
      </a:tcStyle>
    </a:firstRow>
  </a:tblStyle>
  <a:tblStyle styleId="{EEE7283C-3CF3-47DC-8721-378D4A62B228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AAAAA"/>
              </a:solidFill>
              <a:prstDash val="solid"/>
              <a:miter lim="400000"/>
            </a:ln>
          </a:left>
          <a:right>
            <a:ln w="12700" cap="flat">
              <a:solidFill>
                <a:srgbClr val="AAAAAA"/>
              </a:solidFill>
              <a:prstDash val="solid"/>
              <a:miter lim="400000"/>
            </a:ln>
          </a:right>
          <a:top>
            <a:ln w="12700" cap="flat">
              <a:solidFill>
                <a:srgbClr val="AAAAAA"/>
              </a:solidFill>
              <a:prstDash val="solid"/>
              <a:miter lim="400000"/>
            </a:ln>
          </a:top>
          <a:bottom>
            <a:ln w="12700" cap="flat">
              <a:solidFill>
                <a:srgbClr val="AAAAAA"/>
              </a:solidFill>
              <a:prstDash val="solid"/>
              <a:miter lim="400000"/>
            </a:ln>
          </a:bottom>
          <a:insideH>
            <a:ln w="12700" cap="flat">
              <a:solidFill>
                <a:srgbClr val="AAAAAA"/>
              </a:solidFill>
              <a:prstDash val="solid"/>
              <a:miter lim="400000"/>
            </a:ln>
          </a:insideH>
          <a:insideV>
            <a:ln w="12700" cap="flat">
              <a:solidFill>
                <a:srgbClr val="AAAAAA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chemeClr val="accent3">
              <a:alpha val="35000"/>
            </a:scheme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CBCBCB"/>
              </a:solidFill>
              <a:prstDash val="solid"/>
              <a:miter lim="400000"/>
            </a:ln>
          </a:insideV>
        </a:tcBdr>
        <a:fill>
          <a:solidFill>
            <a:srgbClr val="2D7132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0" cap="flat">
              <a:noFill/>
              <a:miter lim="400000"/>
            </a:ln>
          </a:bottom>
          <a:insideH>
            <a:ln w="25400" cap="flat">
              <a:solidFill>
                <a:srgbClr val="CBCBCB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BF630E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9B4407"/>
          </a:solidFill>
        </a:fill>
      </a:tcStyle>
    </a:firstRow>
  </a:tblStyle>
  <a:tblStyle styleId="{33BA23B1-9221-436E-865A-0063620EA4FD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09090"/>
              </a:solidFill>
              <a:prstDash val="solid"/>
              <a:miter lim="400000"/>
            </a:ln>
          </a:left>
          <a:right>
            <a:ln w="12700" cap="flat">
              <a:solidFill>
                <a:srgbClr val="909090"/>
              </a:solidFill>
              <a:prstDash val="solid"/>
              <a:miter lim="400000"/>
            </a:ln>
          </a:right>
          <a:top>
            <a:ln w="12700" cap="flat">
              <a:solidFill>
                <a:srgbClr val="909090"/>
              </a:solidFill>
              <a:prstDash val="solid"/>
              <a:miter lim="400000"/>
            </a:ln>
          </a:top>
          <a:bottom>
            <a:ln w="12700" cap="flat">
              <a:solidFill>
                <a:srgbClr val="909090"/>
              </a:solidFill>
              <a:prstDash val="solid"/>
              <a:miter lim="400000"/>
            </a:ln>
          </a:bottom>
          <a:insideH>
            <a:ln w="12700" cap="flat">
              <a:solidFill>
                <a:srgbClr val="909090"/>
              </a:solidFill>
              <a:prstDash val="solid"/>
              <a:miter lim="400000"/>
            </a:ln>
          </a:insideH>
          <a:insideV>
            <a:ln w="12700" cap="flat">
              <a:solidFill>
                <a:srgbClr val="90909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254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rgbClr val="1F2428"/>
          </a:solidFill>
        </a:fill>
      </a:tcStyle>
    </a:firstCol>
    <a:la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lastRow>
    <a:firstRow>
      <a:tcTxStyle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484B4C"/>
          </a:solidFill>
        </a:fill>
      </a:tcStyle>
    </a:firstRow>
  </a:tblStyle>
  <a:tblStyle styleId="{2708684C-4D16-4618-839F-0558EEFCDFE6}" styleName="">
    <a:tblBg/>
    <a:wholeTbl>
      <a:tcTxStyle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929292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97A7B">
              <a:alpha val="30000"/>
            </a:srgbClr>
          </a:solidFill>
        </a:fill>
      </a:tcStyle>
    </a:band2H>
    <a:firstCol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25400" cap="flat">
              <a:solidFill>
                <a:srgbClr val="929292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>
        <a:font>
          <a:latin typeface="Helvetica"/>
          <a:ea typeface="Helvetica"/>
          <a:cs typeface="Helvetica"/>
        </a:font>
        <a:srgbClr val="FFFFFF"/>
      </a:tcTxStyle>
      <a:tcStyle>
        <a:tcBdr>
          <a:left>
            <a:ln w="25400" cap="flat">
              <a:solidFill>
                <a:srgbClr val="929292"/>
              </a:solidFill>
              <a:prstDash val="solid"/>
              <a:miter lim="400000"/>
            </a:ln>
          </a:left>
          <a:right>
            <a:ln w="254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25400" cap="flat">
              <a:solidFill>
                <a:srgbClr val="929292"/>
              </a:solidFill>
              <a:prstDash val="solid"/>
              <a:miter lim="400000"/>
            </a:ln>
          </a:bottom>
          <a:insideH>
            <a:ln w="25400" cap="flat">
              <a:solidFill>
                <a:srgbClr val="929292"/>
              </a:solidFill>
              <a:prstDash val="solid"/>
              <a:miter lim="400000"/>
            </a:ln>
          </a:insideH>
          <a:insideV>
            <a:ln w="254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8F44A2F1-9E1F-4B54-A3A2-5F16C0AD49E2}" styleName="">
    <a:tblBg/>
    <a:wholeTb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6D6"/>
              </a:solidFill>
              <a:prstDash val="solid"/>
              <a:miter lim="400000"/>
            </a:ln>
          </a:left>
          <a:right>
            <a:ln w="254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>
              <a:hueOff val="-136794"/>
              <a:satOff val="-2150"/>
              <a:lumOff val="15693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25400" cap="flat">
              <a:solidFill>
                <a:srgbClr val="D6D7D6"/>
              </a:solidFill>
              <a:prstDash val="solid"/>
              <a:miter lim="400000"/>
            </a:ln>
          </a:top>
          <a:bottom>
            <a:ln w="12700" cap="flat">
              <a:solidFill>
                <a:srgbClr val="D6D6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D6D7D6"/>
              </a:solidFill>
              <a:prstDash val="solid"/>
              <a:miter lim="400000"/>
            </a:ln>
          </a:left>
          <a:right>
            <a:ln w="12700" cap="flat">
              <a:solidFill>
                <a:srgbClr val="D6D7D6"/>
              </a:solidFill>
              <a:prstDash val="solid"/>
              <a:miter lim="400000"/>
            </a:ln>
          </a:right>
          <a:top>
            <a:ln w="12700" cap="flat">
              <a:solidFill>
                <a:srgbClr val="D6D6D6"/>
              </a:solidFill>
              <a:prstDash val="solid"/>
              <a:miter lim="400000"/>
            </a:ln>
          </a:top>
          <a:bottom>
            <a:ln w="25400" cap="flat">
              <a:solidFill>
                <a:srgbClr val="D6D7D6"/>
              </a:solidFill>
              <a:prstDash val="solid"/>
              <a:miter lim="400000"/>
            </a:ln>
          </a:bottom>
          <a:insideH>
            <a:ln w="12700" cap="flat">
              <a:solidFill>
                <a:srgbClr val="D6D7D6"/>
              </a:solidFill>
              <a:prstDash val="solid"/>
              <a:miter lim="400000"/>
            </a:ln>
          </a:insideH>
          <a:insideV>
            <a:ln w="12700" cap="flat">
              <a:solidFill>
                <a:srgbClr val="D6D7D6"/>
              </a:solidFill>
              <a:prstDash val="solid"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D51ADE6A-740E-44AE-83CC-AE7238B6C88D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8C8D8F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4A9BC294-FFE2-49D5-8D69-9E1BD2C41BD5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BBFC77FB-9ED0-4EC9-95AA-A1379042E648}" styleName="">
    <a:tblBg/>
    <a:wholeTbl>
      <a:tcTxStyle b="off" i="off">
        <a:font>
          <a:latin typeface="Gill Sans MT"/>
          <a:ea typeface="Gill Sans MT"/>
          <a:cs typeface="Gill Sans MT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 MT"/>
          <a:ea typeface="Gill Sans MT"/>
          <a:cs typeface="Gill Sans MT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3DC5C2F9-1CAC-4260-A1DD-9FCDBB877499}" styleName="">
    <a:tblBg/>
    <a:wholeTb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73C0FC">
              <a:alpha val="26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miter lim="400000"/>
            </a:ln>
          </a:left>
          <a:right>
            <a:ln w="25400" cap="flat">
              <a:solidFill>
                <a:srgbClr val="FFFFFF"/>
              </a:solidFill>
              <a:prstDash val="solid"/>
              <a:miter lim="400000"/>
            </a:ln>
          </a:right>
          <a:top>
            <a:ln w="25400" cap="flat">
              <a:solidFill>
                <a:srgbClr val="FFFFFF"/>
              </a:solidFill>
              <a:prstDash val="solid"/>
              <a:miter lim="400000"/>
            </a:ln>
          </a:top>
          <a:bottom>
            <a:ln w="25400" cap="flat">
              <a:solidFill>
                <a:srgbClr val="FFFFFF"/>
              </a:solidFill>
              <a:prstDash val="solid"/>
              <a:miter lim="400000"/>
            </a:ln>
          </a:bottom>
          <a:insideH>
            <a:ln w="25400" cap="flat">
              <a:solidFill>
                <a:srgbClr val="FFFFFF"/>
              </a:solidFill>
              <a:prstDash val="solid"/>
              <a:miter lim="400000"/>
            </a:ln>
          </a:insideH>
          <a:insideV>
            <a:ln w="254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929292">
              <a:alpha val="50000"/>
            </a:srgbClr>
          </a:solidFill>
        </a:fill>
      </a:tcStyle>
    </a:firstRow>
  </a:tblStyle>
  <a:tblStyle styleId="{6CBB8FF1-D9AA-43F3-AF6F-95CC898621D3}" styleName="">
    <a:tblBg/>
    <a:wholeTbl>
      <a:tcTxStyle b="off" i="off">
        <a:font>
          <a:latin typeface="Gill Sans"/>
          <a:ea typeface="Gill Sans"/>
          <a:cs typeface="Gill Sans"/>
        </a:font>
        <a:srgbClr val="000000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C5C7C9">
              <a:alpha val="30000"/>
            </a:srgbClr>
          </a:solidFill>
        </a:fill>
      </a:tcStyle>
    </a:band2H>
    <a:firstCol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Gill Sans"/>
          <a:ea typeface="Gill Sans"/>
          <a:cs typeface="Gill Sans"/>
        </a:font>
        <a:srgbClr val="FFFFFF"/>
      </a:tcTxStyle>
      <a:tcStyle>
        <a:tcBdr>
          <a:left>
            <a:ln w="254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25400" cap="flat">
              <a:solidFill>
                <a:srgbClr val="000000"/>
              </a:solidFill>
              <a:prstDash val="solid"/>
              <a:miter lim="400000"/>
            </a:ln>
          </a:insideH>
          <a:insideV>
            <a:ln w="254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75" d="100"/>
          <a:sy n="75" d="100"/>
        </p:scale>
        <p:origin x="-2048" y="-4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8.xml"/><Relationship Id="rId21" Type="http://schemas.openxmlformats.org/officeDocument/2006/relationships/slide" Target="slides/slide19.xml"/><Relationship Id="rId22" Type="http://schemas.openxmlformats.org/officeDocument/2006/relationships/slide" Target="slides/slide20.xml"/><Relationship Id="rId23" Type="http://schemas.openxmlformats.org/officeDocument/2006/relationships/slide" Target="slides/slide21.xml"/><Relationship Id="rId24" Type="http://schemas.openxmlformats.org/officeDocument/2006/relationships/slide" Target="slides/slide22.xml"/><Relationship Id="rId25" Type="http://schemas.openxmlformats.org/officeDocument/2006/relationships/slide" Target="slides/slide23.xml"/><Relationship Id="rId26" Type="http://schemas.openxmlformats.org/officeDocument/2006/relationships/slide" Target="slides/slide24.xml"/><Relationship Id="rId27" Type="http://schemas.openxmlformats.org/officeDocument/2006/relationships/slide" Target="slides/slide25.xml"/><Relationship Id="rId28" Type="http://schemas.openxmlformats.org/officeDocument/2006/relationships/slide" Target="slides/slide26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30" Type="http://schemas.openxmlformats.org/officeDocument/2006/relationships/slide" Target="slides/slide28.xml"/><Relationship Id="rId31" Type="http://schemas.openxmlformats.org/officeDocument/2006/relationships/slide" Target="slides/slide29.xml"/><Relationship Id="rId32" Type="http://schemas.openxmlformats.org/officeDocument/2006/relationships/slide" Target="slides/slide30.xml"/><Relationship Id="rId9" Type="http://schemas.openxmlformats.org/officeDocument/2006/relationships/slide" Target="slides/slide7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33" Type="http://schemas.openxmlformats.org/officeDocument/2006/relationships/slide" Target="slides/slide31.xml"/><Relationship Id="rId34" Type="http://schemas.openxmlformats.org/officeDocument/2006/relationships/slide" Target="slides/slide32.xml"/><Relationship Id="rId35" Type="http://schemas.openxmlformats.org/officeDocument/2006/relationships/slide" Target="slides/slide33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<Relationship Id="rId18" Type="http://schemas.openxmlformats.org/officeDocument/2006/relationships/slide" Target="slides/slide16.xml"/><Relationship Id="rId19" Type="http://schemas.openxmlformats.org/officeDocument/2006/relationships/slide" Target="slides/slide17.xml"/><Relationship Id="rId37" Type="http://schemas.openxmlformats.org/officeDocument/2006/relationships/slide" Target="slides/slide35.xml"/><Relationship Id="rId38" Type="http://schemas.openxmlformats.org/officeDocument/2006/relationships/notesMaster" Target="notesMasters/notesMaster1.xml"/><Relationship Id="rId39" Type="http://schemas.openxmlformats.org/officeDocument/2006/relationships/printerSettings" Target="printerSettings/printerSettings1.bin"/><Relationship Id="rId40" Type="http://schemas.openxmlformats.org/officeDocument/2006/relationships/presProps" Target="presProps.xml"/><Relationship Id="rId41" Type="http://schemas.openxmlformats.org/officeDocument/2006/relationships/viewProps" Target="viewProps.xml"/><Relationship Id="rId42" Type="http://schemas.openxmlformats.org/officeDocument/2006/relationships/theme" Target="theme/theme1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Shape 312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13" name="Shape 313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2398394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192024" latinLnBrk="0">
      <a:defRPr sz="900">
        <a:latin typeface="Lucida Grande"/>
        <a:ea typeface="Lucida Grande"/>
        <a:cs typeface="Lucida Grande"/>
        <a:sym typeface="Lucida Grande"/>
      </a:defRPr>
    </a:lvl1pPr>
    <a:lvl2pPr indent="96012" defTabSz="192024" latinLnBrk="0">
      <a:defRPr sz="900">
        <a:latin typeface="Lucida Grande"/>
        <a:ea typeface="Lucida Grande"/>
        <a:cs typeface="Lucida Grande"/>
        <a:sym typeface="Lucida Grande"/>
      </a:defRPr>
    </a:lvl2pPr>
    <a:lvl3pPr indent="192024" defTabSz="192024" latinLnBrk="0">
      <a:defRPr sz="900">
        <a:latin typeface="Lucida Grande"/>
        <a:ea typeface="Lucida Grande"/>
        <a:cs typeface="Lucida Grande"/>
        <a:sym typeface="Lucida Grande"/>
      </a:defRPr>
    </a:lvl3pPr>
    <a:lvl4pPr indent="288036" defTabSz="192024" latinLnBrk="0">
      <a:defRPr sz="900">
        <a:latin typeface="Lucida Grande"/>
        <a:ea typeface="Lucida Grande"/>
        <a:cs typeface="Lucida Grande"/>
        <a:sym typeface="Lucida Grande"/>
      </a:defRPr>
    </a:lvl4pPr>
    <a:lvl5pPr indent="384048" defTabSz="192024" latinLnBrk="0">
      <a:defRPr sz="900">
        <a:latin typeface="Lucida Grande"/>
        <a:ea typeface="Lucida Grande"/>
        <a:cs typeface="Lucida Grande"/>
        <a:sym typeface="Lucida Grande"/>
      </a:defRPr>
    </a:lvl5pPr>
    <a:lvl6pPr indent="480060" defTabSz="192024" latinLnBrk="0">
      <a:defRPr sz="900">
        <a:latin typeface="Lucida Grande"/>
        <a:ea typeface="Lucida Grande"/>
        <a:cs typeface="Lucida Grande"/>
        <a:sym typeface="Lucida Grande"/>
      </a:defRPr>
    </a:lvl6pPr>
    <a:lvl7pPr indent="576072" defTabSz="192024" latinLnBrk="0">
      <a:defRPr sz="900">
        <a:latin typeface="Lucida Grande"/>
        <a:ea typeface="Lucida Grande"/>
        <a:cs typeface="Lucida Grande"/>
        <a:sym typeface="Lucida Grande"/>
      </a:defRPr>
    </a:lvl7pPr>
    <a:lvl8pPr indent="672084" defTabSz="192024" latinLnBrk="0">
      <a:defRPr sz="900">
        <a:latin typeface="Lucida Grande"/>
        <a:ea typeface="Lucida Grande"/>
        <a:cs typeface="Lucida Grande"/>
        <a:sym typeface="Lucida Grande"/>
      </a:defRPr>
    </a:lvl8pPr>
    <a:lvl9pPr indent="768096" defTabSz="192024" latinLnBrk="0">
      <a:defRPr sz="900">
        <a:latin typeface="Lucida Grande"/>
        <a:ea typeface="Lucida Grande"/>
        <a:cs typeface="Lucida Grande"/>
        <a:sym typeface="Lucida Grand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/>
          <a:lstStyle/>
          <a:p>
            <a:fld id="{EEA8BD3D-69BB-4F77-A051-DD99D880EFEA}" type="slidenum">
              <a:rPr lang="fr-FR" smtClean="0"/>
              <a:t>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461501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21" name="Rectangle 153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768475"/>
            <a:ext cx="7772400" cy="1736725"/>
          </a:xfrm>
        </p:spPr>
        <p:txBody>
          <a:bodyPr anchor="b" anchorCtr="1"/>
          <a:lstStyle>
            <a:lvl1pPr>
              <a:defRPr sz="5400"/>
            </a:lvl1pPr>
          </a:lstStyle>
          <a:p>
            <a:pPr lvl="0"/>
            <a:r>
              <a:rPr lang="fr-FR" noProof="0" smtClean="0"/>
              <a:t>Modifiez le style du titre</a:t>
            </a:r>
          </a:p>
        </p:txBody>
      </p:sp>
      <p:sp>
        <p:nvSpPr>
          <p:cNvPr id="58522" name="Rectangle 154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Arial" charset="0"/>
              <a:buNone/>
              <a:defRPr/>
            </a:lvl1pPr>
          </a:lstStyle>
          <a:p>
            <a:pPr lvl="0"/>
            <a:r>
              <a:rPr lang="fr-FR" noProof="0" smtClean="0"/>
              <a:t>Modifiez le style des sous-titres du masque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quarter" idx="10"/>
          </p:nvPr>
        </p:nvSpPr>
        <p:spPr>
          <a:xfrm>
            <a:off x="3048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2414C91C-6187-4D94-A4D1-106F78F36AE9}" type="datetime1">
              <a:rPr lang="fr-FR" smtClean="0"/>
              <a:t>15/02/17</a:t>
            </a:fld>
            <a:endParaRPr lang="fr-FR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 smtClean="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6553200" y="6248400"/>
            <a:ext cx="2286000" cy="457200"/>
          </a:xfrm>
        </p:spPr>
        <p:txBody>
          <a:bodyPr/>
          <a:lstStyle>
            <a:lvl1pPr>
              <a:defRPr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fld id="{518B4307-D363-4D63-8218-DF8E25D06D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2336715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592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878813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Gray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Shape 119"/>
          <p:cNvSpPr>
            <a:spLocks noGrp="1"/>
          </p:cNvSpPr>
          <p:nvPr>
            <p:ph type="title"/>
          </p:nvPr>
        </p:nvSpPr>
        <p:spPr>
          <a:xfrm>
            <a:off x="638175" y="1885950"/>
            <a:ext cx="7872413" cy="1708150"/>
          </a:xfrm>
          <a:prstGeom prst="rect">
            <a:avLst/>
          </a:prstGeom>
        </p:spPr>
        <p:txBody>
          <a:bodyPr/>
          <a:lstStyle>
            <a:lvl1pPr algn="ctr">
              <a:lnSpc>
                <a:spcPct val="100000"/>
              </a:lnSpc>
              <a:defRPr sz="4200" b="0" cap="all" spc="0">
                <a:solidFill>
                  <a:srgbClr val="FFFFFF"/>
                </a:solidFill>
              </a:defRPr>
            </a:lvl1pPr>
          </a:lstStyle>
          <a:p>
            <a:r>
              <a:t>Title Text</a:t>
            </a:r>
          </a:p>
        </p:txBody>
      </p:sp>
      <p:sp>
        <p:nvSpPr>
          <p:cNvPr id="120" name="Shape 120"/>
          <p:cNvSpPr>
            <a:spLocks noGrp="1"/>
          </p:cNvSpPr>
          <p:nvPr>
            <p:ph type="sldNum" sz="quarter" idx="2"/>
          </p:nvPr>
        </p:nvSpPr>
        <p:spPr>
          <a:xfrm>
            <a:off x="8596312" y="6553200"/>
            <a:ext cx="301173" cy="166199"/>
          </a:xfrm>
          <a:prstGeom prst="rect">
            <a:avLst/>
          </a:prstGeom>
        </p:spPr>
        <p:txBody>
          <a:bodyPr/>
          <a:lstStyle>
            <a:lvl1pPr>
              <a:defRPr sz="1000" i="1">
                <a:solidFill>
                  <a:srgbClr val="545554"/>
                </a:solidFill>
                <a:latin typeface="Georgia"/>
                <a:ea typeface="Georgia"/>
                <a:cs typeface="Georgia"/>
                <a:sym typeface="Georgia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xmlns:p14="http://schemas.microsoft.com/office/powerpoint/2010/main"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r-FR" smtClean="0"/>
              <a:t>Modifiez le style des sous-titres du masque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8F41FB-9640-4F40-9D83-D5C4A147FA3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628366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9F22A64-159D-4279-8296-0F9DB22D532B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0776456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EC916D-F124-4F5A-A93A-EC2C2C6D782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07367926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7BF3184-DEEB-403E-8D0F-50578623E12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70723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9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44D7461-B709-4302-B3C3-D060241B2BA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041703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5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2FB27DC-F568-45FA-8A7C-31DAB907FC74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1768641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4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E470A2-EF65-442A-A749-4DF1CD13494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038116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ADEA1E4-1E9E-4ACE-B7C6-A0C584BA510A}" type="datetime1">
              <a:rPr lang="fr-FR" smtClean="0"/>
              <a:t>15/02/17</a:t>
            </a:fld>
            <a:endParaRPr lang="fr-FR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8B4307-D363-4D63-8218-DF8E25D06D67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049717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730E12-01BA-4570-9888-679EA68365E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6744597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7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6707290-69BB-4490-BE5F-66E3647342B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474195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49AEED-27B1-4505-B189-83D00242BDD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0850806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A274DA-65F9-4BD3-A83B-30D0DA44BB37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06648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6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827126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301625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194175" cy="44989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7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577245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7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9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53415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5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95498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4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88440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7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71012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FR" smtClean="0"/>
              <a:t>Modifiez le style du titre</a:t>
            </a:r>
            <a:endParaRPr lang="fr-FR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fr-FR" noProof="0" smtClean="0"/>
              <a:t>Cliquez sur l'icône pour ajouter une image</a:t>
            </a:r>
            <a:endParaRPr lang="fr-FR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Rectangle 15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15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7" name="Rectangle 15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6980841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455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2"/>
          <p:cNvGrpSpPr>
            <a:grpSpLocks/>
          </p:cNvGrpSpPr>
          <p:nvPr/>
        </p:nvGrpSpPr>
        <p:grpSpPr bwMode="auto">
          <a:xfrm>
            <a:off x="-33338" y="-242888"/>
            <a:ext cx="11734801" cy="7100888"/>
            <a:chOff x="0" y="896"/>
            <a:chExt cx="5762" cy="3424"/>
          </a:xfrm>
        </p:grpSpPr>
        <p:grpSp>
          <p:nvGrpSpPr>
            <p:cNvPr id="1032" name="Group 3"/>
            <p:cNvGrpSpPr>
              <a:grpSpLocks/>
            </p:cNvGrpSpPr>
            <p:nvPr userDrawn="1"/>
          </p:nvGrpSpPr>
          <p:grpSpPr bwMode="auto">
            <a:xfrm>
              <a:off x="20" y="896"/>
              <a:ext cx="5742" cy="3424"/>
              <a:chOff x="20" y="896"/>
              <a:chExt cx="5742" cy="3424"/>
            </a:xfrm>
          </p:grpSpPr>
          <p:sp>
            <p:nvSpPr>
              <p:cNvPr id="1169" name="Freeform 4"/>
              <p:cNvSpPr>
                <a:spLocks/>
              </p:cNvSpPr>
              <p:nvPr userDrawn="1"/>
            </p:nvSpPr>
            <p:spPr bwMode="hidden">
              <a:xfrm>
                <a:off x="1399" y="1116"/>
                <a:ext cx="2815" cy="2110"/>
              </a:xfrm>
              <a:custGeom>
                <a:avLst/>
                <a:gdLst>
                  <a:gd name="T0" fmla="*/ 950 w 2815"/>
                  <a:gd name="T1" fmla="*/ 85 h 2110"/>
                  <a:gd name="T2" fmla="*/ 628 w 2815"/>
                  <a:gd name="T3" fmla="*/ 438 h 2110"/>
                  <a:gd name="T4" fmla="*/ 66 w 2815"/>
                  <a:gd name="T5" fmla="*/ 471 h 2110"/>
                  <a:gd name="T6" fmla="*/ 0 w 2815"/>
                  <a:gd name="T7" fmla="*/ 627 h 2110"/>
                  <a:gd name="T8" fmla="*/ 372 w 2815"/>
                  <a:gd name="T9" fmla="*/ 1026 h 2110"/>
                  <a:gd name="T10" fmla="*/ 611 w 2815"/>
                  <a:gd name="T11" fmla="*/ 902 h 2110"/>
                  <a:gd name="T12" fmla="*/ 992 w 2815"/>
                  <a:gd name="T13" fmla="*/ 1085 h 2110"/>
                  <a:gd name="T14" fmla="*/ 1116 w 2815"/>
                  <a:gd name="T15" fmla="*/ 1339 h 2110"/>
                  <a:gd name="T16" fmla="*/ 1083 w 2815"/>
                  <a:gd name="T17" fmla="*/ 1450 h 2110"/>
                  <a:gd name="T18" fmla="*/ 1124 w 2815"/>
                  <a:gd name="T19" fmla="*/ 1659 h 2110"/>
                  <a:gd name="T20" fmla="*/ 1149 w 2815"/>
                  <a:gd name="T21" fmla="*/ 1999 h 2110"/>
                  <a:gd name="T22" fmla="*/ 1463 w 2815"/>
                  <a:gd name="T23" fmla="*/ 2110 h 2110"/>
                  <a:gd name="T24" fmla="*/ 1686 w 2815"/>
                  <a:gd name="T25" fmla="*/ 2025 h 2110"/>
                  <a:gd name="T26" fmla="*/ 1603 w 2815"/>
                  <a:gd name="T27" fmla="*/ 1777 h 2110"/>
                  <a:gd name="T28" fmla="*/ 1991 w 2815"/>
                  <a:gd name="T29" fmla="*/ 1555 h 2110"/>
                  <a:gd name="T30" fmla="*/ 2281 w 2815"/>
                  <a:gd name="T31" fmla="*/ 1542 h 2110"/>
                  <a:gd name="T32" fmla="*/ 2446 w 2815"/>
                  <a:gd name="T33" fmla="*/ 1359 h 2110"/>
                  <a:gd name="T34" fmla="*/ 2361 w 2815"/>
                  <a:gd name="T35" fmla="*/ 1001 h 2110"/>
                  <a:gd name="T36" fmla="*/ 2606 w 2815"/>
                  <a:gd name="T37" fmla="*/ 893 h 2110"/>
                  <a:gd name="T38" fmla="*/ 2815 w 2815"/>
                  <a:gd name="T39" fmla="*/ 454 h 2110"/>
                  <a:gd name="T40" fmla="*/ 2518 w 2815"/>
                  <a:gd name="T41" fmla="*/ 0 h 2110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</a:gdLst>
                <a:ahLst/>
                <a:cxnLst>
                  <a:cxn ang="T42">
                    <a:pos x="T0" y="T1"/>
                  </a:cxn>
                  <a:cxn ang="T43">
                    <a:pos x="T2" y="T3"/>
                  </a:cxn>
                  <a:cxn ang="T44">
                    <a:pos x="T4" y="T5"/>
                  </a:cxn>
                  <a:cxn ang="T45">
                    <a:pos x="T6" y="T7"/>
                  </a:cxn>
                  <a:cxn ang="T46">
                    <a:pos x="T8" y="T9"/>
                  </a:cxn>
                  <a:cxn ang="T47">
                    <a:pos x="T10" y="T11"/>
                  </a:cxn>
                  <a:cxn ang="T48">
                    <a:pos x="T12" y="T13"/>
                  </a:cxn>
                  <a:cxn ang="T49">
                    <a:pos x="T14" y="T15"/>
                  </a:cxn>
                  <a:cxn ang="T50">
                    <a:pos x="T16" y="T17"/>
                  </a:cxn>
                  <a:cxn ang="T51">
                    <a:pos x="T18" y="T19"/>
                  </a:cxn>
                  <a:cxn ang="T52">
                    <a:pos x="T20" y="T21"/>
                  </a:cxn>
                  <a:cxn ang="T53">
                    <a:pos x="T22" y="T23"/>
                  </a:cxn>
                  <a:cxn ang="T54">
                    <a:pos x="T24" y="T25"/>
                  </a:cxn>
                  <a:cxn ang="T55">
                    <a:pos x="T26" y="T27"/>
                  </a:cxn>
                  <a:cxn ang="T56">
                    <a:pos x="T28" y="T29"/>
                  </a:cxn>
                  <a:cxn ang="T57">
                    <a:pos x="T30" y="T31"/>
                  </a:cxn>
                  <a:cxn ang="T58">
                    <a:pos x="T32" y="T33"/>
                  </a:cxn>
                  <a:cxn ang="T59">
                    <a:pos x="T34" y="T35"/>
                  </a:cxn>
                  <a:cxn ang="T60">
                    <a:pos x="T36" y="T37"/>
                  </a:cxn>
                  <a:cxn ang="T61">
                    <a:pos x="T38" y="T39"/>
                  </a:cxn>
                  <a:cxn ang="T62">
                    <a:pos x="T40" y="T41"/>
                  </a:cxn>
                </a:cxnLst>
                <a:rect l="0" t="0" r="r" b="b"/>
                <a:pathLst>
                  <a:path w="2815" h="2110">
                    <a:moveTo>
                      <a:pt x="950" y="85"/>
                    </a:moveTo>
                    <a:lnTo>
                      <a:pt x="628" y="438"/>
                    </a:lnTo>
                    <a:lnTo>
                      <a:pt x="66" y="471"/>
                    </a:lnTo>
                    <a:lnTo>
                      <a:pt x="0" y="627"/>
                    </a:lnTo>
                    <a:lnTo>
                      <a:pt x="372" y="1026"/>
                    </a:lnTo>
                    <a:lnTo>
                      <a:pt x="611" y="902"/>
                    </a:lnTo>
                    <a:lnTo>
                      <a:pt x="992" y="1085"/>
                    </a:lnTo>
                    <a:lnTo>
                      <a:pt x="1116" y="1339"/>
                    </a:lnTo>
                    <a:lnTo>
                      <a:pt x="1083" y="1450"/>
                    </a:lnTo>
                    <a:lnTo>
                      <a:pt x="1124" y="1659"/>
                    </a:lnTo>
                    <a:lnTo>
                      <a:pt x="1149" y="1999"/>
                    </a:lnTo>
                    <a:lnTo>
                      <a:pt x="1463" y="2110"/>
                    </a:lnTo>
                    <a:lnTo>
                      <a:pt x="1686" y="2025"/>
                    </a:lnTo>
                    <a:lnTo>
                      <a:pt x="1603" y="1777"/>
                    </a:lnTo>
                    <a:lnTo>
                      <a:pt x="1991" y="1555"/>
                    </a:lnTo>
                    <a:lnTo>
                      <a:pt x="2281" y="1542"/>
                    </a:lnTo>
                    <a:lnTo>
                      <a:pt x="2446" y="1359"/>
                    </a:lnTo>
                    <a:lnTo>
                      <a:pt x="2361" y="1001"/>
                    </a:lnTo>
                    <a:lnTo>
                      <a:pt x="2606" y="893"/>
                    </a:lnTo>
                    <a:lnTo>
                      <a:pt x="2815" y="454"/>
                    </a:lnTo>
                    <a:lnTo>
                      <a:pt x="2518" y="0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0" name="Freeform 5"/>
              <p:cNvSpPr>
                <a:spLocks/>
              </p:cNvSpPr>
              <p:nvPr userDrawn="1"/>
            </p:nvSpPr>
            <p:spPr bwMode="hidden">
              <a:xfrm>
                <a:off x="672" y="1116"/>
                <a:ext cx="3966" cy="2366"/>
              </a:xfrm>
              <a:custGeom>
                <a:avLst/>
                <a:gdLst>
                  <a:gd name="T0" fmla="*/ 1423 w 3966"/>
                  <a:gd name="T1" fmla="*/ 65 h 2366"/>
                  <a:gd name="T2" fmla="*/ 1148 w 3966"/>
                  <a:gd name="T3" fmla="*/ 262 h 2366"/>
                  <a:gd name="T4" fmla="*/ 934 w 3966"/>
                  <a:gd name="T5" fmla="*/ 216 h 2366"/>
                  <a:gd name="T6" fmla="*/ 529 w 3966"/>
                  <a:gd name="T7" fmla="*/ 314 h 2366"/>
                  <a:gd name="T8" fmla="*/ 174 w 3966"/>
                  <a:gd name="T9" fmla="*/ 327 h 2366"/>
                  <a:gd name="T10" fmla="*/ 0 w 3966"/>
                  <a:gd name="T11" fmla="*/ 628 h 2366"/>
                  <a:gd name="T12" fmla="*/ 91 w 3966"/>
                  <a:gd name="T13" fmla="*/ 726 h 2366"/>
                  <a:gd name="T14" fmla="*/ 231 w 3966"/>
                  <a:gd name="T15" fmla="*/ 654 h 2366"/>
                  <a:gd name="T16" fmla="*/ 430 w 3966"/>
                  <a:gd name="T17" fmla="*/ 687 h 2366"/>
                  <a:gd name="T18" fmla="*/ 504 w 3966"/>
                  <a:gd name="T19" fmla="*/ 850 h 2366"/>
                  <a:gd name="T20" fmla="*/ 347 w 3966"/>
                  <a:gd name="T21" fmla="*/ 1020 h 2366"/>
                  <a:gd name="T22" fmla="*/ 529 w 3966"/>
                  <a:gd name="T23" fmla="*/ 1144 h 2366"/>
                  <a:gd name="T24" fmla="*/ 727 w 3966"/>
                  <a:gd name="T25" fmla="*/ 1105 h 2366"/>
                  <a:gd name="T26" fmla="*/ 901 w 3966"/>
                  <a:gd name="T27" fmla="*/ 1216 h 2366"/>
                  <a:gd name="T28" fmla="*/ 1256 w 3966"/>
                  <a:gd name="T29" fmla="*/ 1229 h 2366"/>
                  <a:gd name="T30" fmla="*/ 1611 w 3966"/>
                  <a:gd name="T31" fmla="*/ 1425 h 2366"/>
                  <a:gd name="T32" fmla="*/ 1694 w 3966"/>
                  <a:gd name="T33" fmla="*/ 1673 h 2366"/>
                  <a:gd name="T34" fmla="*/ 1619 w 3966"/>
                  <a:gd name="T35" fmla="*/ 2118 h 2366"/>
                  <a:gd name="T36" fmla="*/ 1694 w 3966"/>
                  <a:gd name="T37" fmla="*/ 2268 h 2366"/>
                  <a:gd name="T38" fmla="*/ 2132 w 3966"/>
                  <a:gd name="T39" fmla="*/ 2242 h 2366"/>
                  <a:gd name="T40" fmla="*/ 2289 w 3966"/>
                  <a:gd name="T41" fmla="*/ 2366 h 2366"/>
                  <a:gd name="T42" fmla="*/ 2594 w 3966"/>
                  <a:gd name="T43" fmla="*/ 2046 h 2366"/>
                  <a:gd name="T44" fmla="*/ 2537 w 3966"/>
                  <a:gd name="T45" fmla="*/ 1817 h 2366"/>
                  <a:gd name="T46" fmla="*/ 2818 w 3966"/>
                  <a:gd name="T47" fmla="*/ 1673 h 2366"/>
                  <a:gd name="T48" fmla="*/ 3016 w 3966"/>
                  <a:gd name="T49" fmla="*/ 1719 h 2366"/>
                  <a:gd name="T50" fmla="*/ 3280 w 3966"/>
                  <a:gd name="T51" fmla="*/ 1615 h 2366"/>
                  <a:gd name="T52" fmla="*/ 3405 w 3966"/>
                  <a:gd name="T53" fmla="*/ 1174 h 2366"/>
                  <a:gd name="T54" fmla="*/ 3643 w 3966"/>
                  <a:gd name="T55" fmla="*/ 922 h 2366"/>
                  <a:gd name="T56" fmla="*/ 3966 w 3966"/>
                  <a:gd name="T57" fmla="*/ 896 h 2366"/>
                  <a:gd name="T58" fmla="*/ 3908 w 3966"/>
                  <a:gd name="T59" fmla="*/ 733 h 2366"/>
                  <a:gd name="T60" fmla="*/ 3669 w 3966"/>
                  <a:gd name="T61" fmla="*/ 563 h 2366"/>
                  <a:gd name="T62" fmla="*/ 3817 w 3966"/>
                  <a:gd name="T63" fmla="*/ 210 h 2366"/>
                  <a:gd name="T64" fmla="*/ 3590 w 3966"/>
                  <a:gd name="T65" fmla="*/ 0 h 236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3966" h="2366">
                    <a:moveTo>
                      <a:pt x="1423" y="65"/>
                    </a:moveTo>
                    <a:lnTo>
                      <a:pt x="1148" y="262"/>
                    </a:lnTo>
                    <a:lnTo>
                      <a:pt x="934" y="216"/>
                    </a:lnTo>
                    <a:lnTo>
                      <a:pt x="529" y="314"/>
                    </a:lnTo>
                    <a:lnTo>
                      <a:pt x="174" y="327"/>
                    </a:lnTo>
                    <a:lnTo>
                      <a:pt x="0" y="628"/>
                    </a:lnTo>
                    <a:lnTo>
                      <a:pt x="91" y="726"/>
                    </a:lnTo>
                    <a:lnTo>
                      <a:pt x="231" y="654"/>
                    </a:lnTo>
                    <a:lnTo>
                      <a:pt x="430" y="687"/>
                    </a:lnTo>
                    <a:lnTo>
                      <a:pt x="504" y="850"/>
                    </a:lnTo>
                    <a:lnTo>
                      <a:pt x="347" y="1020"/>
                    </a:lnTo>
                    <a:lnTo>
                      <a:pt x="529" y="1144"/>
                    </a:lnTo>
                    <a:lnTo>
                      <a:pt x="727" y="1105"/>
                    </a:lnTo>
                    <a:lnTo>
                      <a:pt x="901" y="1216"/>
                    </a:lnTo>
                    <a:lnTo>
                      <a:pt x="1256" y="1229"/>
                    </a:lnTo>
                    <a:lnTo>
                      <a:pt x="1611" y="1425"/>
                    </a:lnTo>
                    <a:lnTo>
                      <a:pt x="1694" y="1673"/>
                    </a:lnTo>
                    <a:lnTo>
                      <a:pt x="1619" y="2118"/>
                    </a:lnTo>
                    <a:lnTo>
                      <a:pt x="1694" y="2268"/>
                    </a:lnTo>
                    <a:lnTo>
                      <a:pt x="2132" y="2242"/>
                    </a:lnTo>
                    <a:lnTo>
                      <a:pt x="2289" y="2366"/>
                    </a:lnTo>
                    <a:lnTo>
                      <a:pt x="2594" y="2046"/>
                    </a:lnTo>
                    <a:lnTo>
                      <a:pt x="2537" y="1817"/>
                    </a:lnTo>
                    <a:lnTo>
                      <a:pt x="2818" y="1673"/>
                    </a:lnTo>
                    <a:lnTo>
                      <a:pt x="3016" y="1719"/>
                    </a:lnTo>
                    <a:lnTo>
                      <a:pt x="3280" y="1615"/>
                    </a:lnTo>
                    <a:lnTo>
                      <a:pt x="3405" y="1174"/>
                    </a:lnTo>
                    <a:lnTo>
                      <a:pt x="3643" y="922"/>
                    </a:lnTo>
                    <a:lnTo>
                      <a:pt x="3966" y="896"/>
                    </a:lnTo>
                    <a:lnTo>
                      <a:pt x="3908" y="733"/>
                    </a:lnTo>
                    <a:lnTo>
                      <a:pt x="3669" y="563"/>
                    </a:lnTo>
                    <a:lnTo>
                      <a:pt x="3817" y="210"/>
                    </a:lnTo>
                    <a:lnTo>
                      <a:pt x="3590" y="0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1" name="Freeform 6"/>
              <p:cNvSpPr>
                <a:spLocks/>
              </p:cNvSpPr>
              <p:nvPr userDrawn="1"/>
            </p:nvSpPr>
            <p:spPr bwMode="hidden">
              <a:xfrm>
                <a:off x="20" y="1069"/>
                <a:ext cx="5732" cy="3107"/>
              </a:xfrm>
              <a:custGeom>
                <a:avLst/>
                <a:gdLst>
                  <a:gd name="T0" fmla="*/ 81 w 5732"/>
                  <a:gd name="T1" fmla="*/ 0 h 3107"/>
                  <a:gd name="T2" fmla="*/ 133 w 5732"/>
                  <a:gd name="T3" fmla="*/ 328 h 3107"/>
                  <a:gd name="T4" fmla="*/ 0 w 5732"/>
                  <a:gd name="T5" fmla="*/ 666 h 3107"/>
                  <a:gd name="T6" fmla="*/ 83 w 5732"/>
                  <a:gd name="T7" fmla="*/ 1221 h 3107"/>
                  <a:gd name="T8" fmla="*/ 413 w 5732"/>
                  <a:gd name="T9" fmla="*/ 1515 h 3107"/>
                  <a:gd name="T10" fmla="*/ 881 w 5732"/>
                  <a:gd name="T11" fmla="*/ 1700 h 3107"/>
                  <a:gd name="T12" fmla="*/ 1440 w 5732"/>
                  <a:gd name="T13" fmla="*/ 1651 h 3107"/>
                  <a:gd name="T14" fmla="*/ 1755 w 5732"/>
                  <a:gd name="T15" fmla="*/ 1940 h 3107"/>
                  <a:gd name="T16" fmla="*/ 1653 w 5732"/>
                  <a:gd name="T17" fmla="*/ 2126 h 3107"/>
                  <a:gd name="T18" fmla="*/ 1136 w 5732"/>
                  <a:gd name="T19" fmla="*/ 2142 h 3107"/>
                  <a:gd name="T20" fmla="*/ 911 w 5732"/>
                  <a:gd name="T21" fmla="*/ 2021 h 3107"/>
                  <a:gd name="T22" fmla="*/ 739 w 5732"/>
                  <a:gd name="T23" fmla="*/ 2142 h 3107"/>
                  <a:gd name="T24" fmla="*/ 954 w 5732"/>
                  <a:gd name="T25" fmla="*/ 2524 h 3107"/>
                  <a:gd name="T26" fmla="*/ 973 w 5732"/>
                  <a:gd name="T27" fmla="*/ 2905 h 3107"/>
                  <a:gd name="T28" fmla="*/ 1511 w 5732"/>
                  <a:gd name="T29" fmla="*/ 3107 h 3107"/>
                  <a:gd name="T30" fmla="*/ 1644 w 5732"/>
                  <a:gd name="T31" fmla="*/ 2922 h 3107"/>
                  <a:gd name="T32" fmla="*/ 2077 w 5732"/>
                  <a:gd name="T33" fmla="*/ 2797 h 3107"/>
                  <a:gd name="T34" fmla="*/ 2610 w 5732"/>
                  <a:gd name="T35" fmla="*/ 2962 h 3107"/>
                  <a:gd name="T36" fmla="*/ 3222 w 5732"/>
                  <a:gd name="T37" fmla="*/ 2812 h 3107"/>
                  <a:gd name="T38" fmla="*/ 3443 w 5732"/>
                  <a:gd name="T39" fmla="*/ 2922 h 3107"/>
                  <a:gd name="T40" fmla="*/ 3861 w 5732"/>
                  <a:gd name="T41" fmla="*/ 2648 h 3107"/>
                  <a:gd name="T42" fmla="*/ 4125 w 5732"/>
                  <a:gd name="T43" fmla="*/ 2311 h 3107"/>
                  <a:gd name="T44" fmla="*/ 4369 w 5732"/>
                  <a:gd name="T45" fmla="*/ 2318 h 3107"/>
                  <a:gd name="T46" fmla="*/ 4554 w 5732"/>
                  <a:gd name="T47" fmla="*/ 2445 h 3107"/>
                  <a:gd name="T48" fmla="*/ 5015 w 5732"/>
                  <a:gd name="T49" fmla="*/ 2142 h 3107"/>
                  <a:gd name="T50" fmla="*/ 5404 w 5732"/>
                  <a:gd name="T51" fmla="*/ 2185 h 3107"/>
                  <a:gd name="T52" fmla="*/ 5732 w 5732"/>
                  <a:gd name="T53" fmla="*/ 2069 h 3107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5732" h="3107">
                    <a:moveTo>
                      <a:pt x="81" y="0"/>
                    </a:moveTo>
                    <a:lnTo>
                      <a:pt x="133" y="328"/>
                    </a:lnTo>
                    <a:lnTo>
                      <a:pt x="0" y="666"/>
                    </a:lnTo>
                    <a:lnTo>
                      <a:pt x="83" y="1221"/>
                    </a:lnTo>
                    <a:lnTo>
                      <a:pt x="413" y="1515"/>
                    </a:lnTo>
                    <a:lnTo>
                      <a:pt x="881" y="1700"/>
                    </a:lnTo>
                    <a:lnTo>
                      <a:pt x="1440" y="1651"/>
                    </a:lnTo>
                    <a:lnTo>
                      <a:pt x="1755" y="1940"/>
                    </a:lnTo>
                    <a:lnTo>
                      <a:pt x="1653" y="2126"/>
                    </a:lnTo>
                    <a:lnTo>
                      <a:pt x="1136" y="2142"/>
                    </a:lnTo>
                    <a:lnTo>
                      <a:pt x="911" y="2021"/>
                    </a:lnTo>
                    <a:lnTo>
                      <a:pt x="739" y="2142"/>
                    </a:lnTo>
                    <a:lnTo>
                      <a:pt x="954" y="2524"/>
                    </a:lnTo>
                    <a:lnTo>
                      <a:pt x="973" y="2905"/>
                    </a:lnTo>
                    <a:lnTo>
                      <a:pt x="1511" y="3107"/>
                    </a:lnTo>
                    <a:lnTo>
                      <a:pt x="1644" y="2922"/>
                    </a:lnTo>
                    <a:lnTo>
                      <a:pt x="2077" y="2797"/>
                    </a:lnTo>
                    <a:lnTo>
                      <a:pt x="2610" y="2962"/>
                    </a:lnTo>
                    <a:lnTo>
                      <a:pt x="3222" y="2812"/>
                    </a:lnTo>
                    <a:lnTo>
                      <a:pt x="3443" y="2922"/>
                    </a:lnTo>
                    <a:lnTo>
                      <a:pt x="3861" y="2648"/>
                    </a:lnTo>
                    <a:lnTo>
                      <a:pt x="4125" y="2311"/>
                    </a:lnTo>
                    <a:lnTo>
                      <a:pt x="4369" y="2318"/>
                    </a:lnTo>
                    <a:lnTo>
                      <a:pt x="4554" y="2445"/>
                    </a:lnTo>
                    <a:lnTo>
                      <a:pt x="5015" y="2142"/>
                    </a:lnTo>
                    <a:lnTo>
                      <a:pt x="5404" y="2185"/>
                    </a:lnTo>
                    <a:lnTo>
                      <a:pt x="5732" y="206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2" name="Freeform 7"/>
              <p:cNvSpPr>
                <a:spLocks/>
              </p:cNvSpPr>
              <p:nvPr userDrawn="1"/>
            </p:nvSpPr>
            <p:spPr bwMode="hidden">
              <a:xfrm>
                <a:off x="242" y="1145"/>
                <a:ext cx="5512" cy="2760"/>
              </a:xfrm>
              <a:custGeom>
                <a:avLst/>
                <a:gdLst>
                  <a:gd name="T0" fmla="*/ 240 w 5512"/>
                  <a:gd name="T1" fmla="*/ 0 h 2760"/>
                  <a:gd name="T2" fmla="*/ 0 w 5512"/>
                  <a:gd name="T3" fmla="*/ 336 h 2760"/>
                  <a:gd name="T4" fmla="*/ 82 w 5512"/>
                  <a:gd name="T5" fmla="*/ 821 h 2760"/>
                  <a:gd name="T6" fmla="*/ 243 w 5512"/>
                  <a:gd name="T7" fmla="*/ 873 h 2760"/>
                  <a:gd name="T8" fmla="*/ 473 w 5512"/>
                  <a:gd name="T9" fmla="*/ 1087 h 2760"/>
                  <a:gd name="T10" fmla="*/ 557 w 5512"/>
                  <a:gd name="T11" fmla="*/ 1441 h 2760"/>
                  <a:gd name="T12" fmla="*/ 839 w 5512"/>
                  <a:gd name="T13" fmla="*/ 1499 h 2760"/>
                  <a:gd name="T14" fmla="*/ 1258 w 5512"/>
                  <a:gd name="T15" fmla="*/ 1349 h 2760"/>
                  <a:gd name="T16" fmla="*/ 1307 w 5512"/>
                  <a:gd name="T17" fmla="*/ 1493 h 2760"/>
                  <a:gd name="T18" fmla="*/ 1621 w 5512"/>
                  <a:gd name="T19" fmla="*/ 1513 h 2760"/>
                  <a:gd name="T20" fmla="*/ 1862 w 5512"/>
                  <a:gd name="T21" fmla="*/ 1865 h 2760"/>
                  <a:gd name="T22" fmla="*/ 1668 w 5512"/>
                  <a:gd name="T23" fmla="*/ 2166 h 2760"/>
                  <a:gd name="T24" fmla="*/ 1308 w 5512"/>
                  <a:gd name="T25" fmla="*/ 2217 h 2760"/>
                  <a:gd name="T26" fmla="*/ 992 w 5512"/>
                  <a:gd name="T27" fmla="*/ 2172 h 2760"/>
                  <a:gd name="T28" fmla="*/ 903 w 5512"/>
                  <a:gd name="T29" fmla="*/ 2244 h 2760"/>
                  <a:gd name="T30" fmla="*/ 1008 w 5512"/>
                  <a:gd name="T31" fmla="*/ 2415 h 2760"/>
                  <a:gd name="T32" fmla="*/ 992 w 5512"/>
                  <a:gd name="T33" fmla="*/ 2538 h 2760"/>
                  <a:gd name="T34" fmla="*/ 1137 w 5512"/>
                  <a:gd name="T35" fmla="*/ 2760 h 2760"/>
                  <a:gd name="T36" fmla="*/ 1661 w 5512"/>
                  <a:gd name="T37" fmla="*/ 2623 h 2760"/>
                  <a:gd name="T38" fmla="*/ 1725 w 5512"/>
                  <a:gd name="T39" fmla="*/ 2492 h 2760"/>
                  <a:gd name="T40" fmla="*/ 1895 w 5512"/>
                  <a:gd name="T41" fmla="*/ 2551 h 2760"/>
                  <a:gd name="T42" fmla="*/ 2338 w 5512"/>
                  <a:gd name="T43" fmla="*/ 2448 h 2760"/>
                  <a:gd name="T44" fmla="*/ 2443 w 5512"/>
                  <a:gd name="T45" fmla="*/ 2714 h 2760"/>
                  <a:gd name="T46" fmla="*/ 2870 w 5512"/>
                  <a:gd name="T47" fmla="*/ 2541 h 2760"/>
                  <a:gd name="T48" fmla="*/ 3264 w 5512"/>
                  <a:gd name="T49" fmla="*/ 2591 h 2760"/>
                  <a:gd name="T50" fmla="*/ 3522 w 5512"/>
                  <a:gd name="T51" fmla="*/ 2427 h 2760"/>
                  <a:gd name="T52" fmla="*/ 3594 w 5512"/>
                  <a:gd name="T53" fmla="*/ 2081 h 2760"/>
                  <a:gd name="T54" fmla="*/ 4013 w 5512"/>
                  <a:gd name="T55" fmla="*/ 2087 h 2760"/>
                  <a:gd name="T56" fmla="*/ 4070 w 5512"/>
                  <a:gd name="T57" fmla="*/ 1924 h 2760"/>
                  <a:gd name="T58" fmla="*/ 4239 w 5512"/>
                  <a:gd name="T59" fmla="*/ 1931 h 2760"/>
                  <a:gd name="T60" fmla="*/ 4465 w 5512"/>
                  <a:gd name="T61" fmla="*/ 2094 h 2760"/>
                  <a:gd name="T62" fmla="*/ 4836 w 5512"/>
                  <a:gd name="T63" fmla="*/ 1814 h 2760"/>
                  <a:gd name="T64" fmla="*/ 5225 w 5512"/>
                  <a:gd name="T65" fmla="*/ 1785 h 2760"/>
                  <a:gd name="T66" fmla="*/ 5367 w 5512"/>
                  <a:gd name="T67" fmla="*/ 1571 h 2760"/>
                  <a:gd name="T68" fmla="*/ 5512 w 5512"/>
                  <a:gd name="T69" fmla="*/ 1585 h 2760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</a:gdLst>
                <a:ahLst/>
                <a:cxnLst>
                  <a:cxn ang="T70">
                    <a:pos x="T0" y="T1"/>
                  </a:cxn>
                  <a:cxn ang="T71">
                    <a:pos x="T2" y="T3"/>
                  </a:cxn>
                  <a:cxn ang="T72">
                    <a:pos x="T4" y="T5"/>
                  </a:cxn>
                  <a:cxn ang="T73">
                    <a:pos x="T6" y="T7"/>
                  </a:cxn>
                  <a:cxn ang="T74">
                    <a:pos x="T8" y="T9"/>
                  </a:cxn>
                  <a:cxn ang="T75">
                    <a:pos x="T10" y="T11"/>
                  </a:cxn>
                  <a:cxn ang="T76">
                    <a:pos x="T12" y="T13"/>
                  </a:cxn>
                  <a:cxn ang="T77">
                    <a:pos x="T14" y="T15"/>
                  </a:cxn>
                  <a:cxn ang="T78">
                    <a:pos x="T16" y="T17"/>
                  </a:cxn>
                  <a:cxn ang="T79">
                    <a:pos x="T18" y="T19"/>
                  </a:cxn>
                  <a:cxn ang="T80">
                    <a:pos x="T20" y="T21"/>
                  </a:cxn>
                  <a:cxn ang="T81">
                    <a:pos x="T22" y="T23"/>
                  </a:cxn>
                  <a:cxn ang="T82">
                    <a:pos x="T24" y="T25"/>
                  </a:cxn>
                  <a:cxn ang="T83">
                    <a:pos x="T26" y="T27"/>
                  </a:cxn>
                  <a:cxn ang="T84">
                    <a:pos x="T28" y="T29"/>
                  </a:cxn>
                  <a:cxn ang="T85">
                    <a:pos x="T30" y="T31"/>
                  </a:cxn>
                  <a:cxn ang="T86">
                    <a:pos x="T32" y="T33"/>
                  </a:cxn>
                  <a:cxn ang="T87">
                    <a:pos x="T34" y="T35"/>
                  </a:cxn>
                  <a:cxn ang="T88">
                    <a:pos x="T36" y="T37"/>
                  </a:cxn>
                  <a:cxn ang="T89">
                    <a:pos x="T38" y="T39"/>
                  </a:cxn>
                  <a:cxn ang="T90">
                    <a:pos x="T40" y="T41"/>
                  </a:cxn>
                  <a:cxn ang="T91">
                    <a:pos x="T42" y="T43"/>
                  </a:cxn>
                  <a:cxn ang="T92">
                    <a:pos x="T44" y="T45"/>
                  </a:cxn>
                  <a:cxn ang="T93">
                    <a:pos x="T46" y="T47"/>
                  </a:cxn>
                  <a:cxn ang="T94">
                    <a:pos x="T48" y="T49"/>
                  </a:cxn>
                  <a:cxn ang="T95">
                    <a:pos x="T50" y="T51"/>
                  </a:cxn>
                  <a:cxn ang="T96">
                    <a:pos x="T52" y="T53"/>
                  </a:cxn>
                  <a:cxn ang="T97">
                    <a:pos x="T54" y="T55"/>
                  </a:cxn>
                  <a:cxn ang="T98">
                    <a:pos x="T56" y="T57"/>
                  </a:cxn>
                  <a:cxn ang="T99">
                    <a:pos x="T58" y="T59"/>
                  </a:cxn>
                  <a:cxn ang="T100">
                    <a:pos x="T60" y="T61"/>
                  </a:cxn>
                  <a:cxn ang="T101">
                    <a:pos x="T62" y="T63"/>
                  </a:cxn>
                  <a:cxn ang="T102">
                    <a:pos x="T64" y="T65"/>
                  </a:cxn>
                  <a:cxn ang="T103">
                    <a:pos x="T66" y="T67"/>
                  </a:cxn>
                  <a:cxn ang="T104">
                    <a:pos x="T68" y="T69"/>
                  </a:cxn>
                </a:cxnLst>
                <a:rect l="0" t="0" r="r" b="b"/>
                <a:pathLst>
                  <a:path w="5512" h="2760">
                    <a:moveTo>
                      <a:pt x="240" y="0"/>
                    </a:moveTo>
                    <a:lnTo>
                      <a:pt x="0" y="336"/>
                    </a:lnTo>
                    <a:lnTo>
                      <a:pt x="82" y="821"/>
                    </a:lnTo>
                    <a:lnTo>
                      <a:pt x="243" y="873"/>
                    </a:lnTo>
                    <a:lnTo>
                      <a:pt x="473" y="1087"/>
                    </a:lnTo>
                    <a:lnTo>
                      <a:pt x="557" y="1441"/>
                    </a:lnTo>
                    <a:lnTo>
                      <a:pt x="839" y="1499"/>
                    </a:lnTo>
                    <a:lnTo>
                      <a:pt x="1258" y="1349"/>
                    </a:lnTo>
                    <a:lnTo>
                      <a:pt x="1307" y="1493"/>
                    </a:lnTo>
                    <a:lnTo>
                      <a:pt x="1621" y="1513"/>
                    </a:lnTo>
                    <a:lnTo>
                      <a:pt x="1862" y="1865"/>
                    </a:lnTo>
                    <a:lnTo>
                      <a:pt x="1668" y="2166"/>
                    </a:lnTo>
                    <a:lnTo>
                      <a:pt x="1308" y="2217"/>
                    </a:lnTo>
                    <a:lnTo>
                      <a:pt x="992" y="2172"/>
                    </a:lnTo>
                    <a:lnTo>
                      <a:pt x="903" y="2244"/>
                    </a:lnTo>
                    <a:lnTo>
                      <a:pt x="1008" y="2415"/>
                    </a:lnTo>
                    <a:lnTo>
                      <a:pt x="992" y="2538"/>
                    </a:lnTo>
                    <a:lnTo>
                      <a:pt x="1137" y="2760"/>
                    </a:lnTo>
                    <a:lnTo>
                      <a:pt x="1661" y="2623"/>
                    </a:lnTo>
                    <a:lnTo>
                      <a:pt x="1725" y="2492"/>
                    </a:lnTo>
                    <a:lnTo>
                      <a:pt x="1895" y="2551"/>
                    </a:lnTo>
                    <a:lnTo>
                      <a:pt x="2338" y="2448"/>
                    </a:lnTo>
                    <a:lnTo>
                      <a:pt x="2443" y="2714"/>
                    </a:lnTo>
                    <a:lnTo>
                      <a:pt x="2870" y="2541"/>
                    </a:lnTo>
                    <a:lnTo>
                      <a:pt x="3264" y="2591"/>
                    </a:lnTo>
                    <a:lnTo>
                      <a:pt x="3522" y="2427"/>
                    </a:lnTo>
                    <a:lnTo>
                      <a:pt x="3594" y="2081"/>
                    </a:lnTo>
                    <a:lnTo>
                      <a:pt x="4013" y="2087"/>
                    </a:lnTo>
                    <a:lnTo>
                      <a:pt x="4070" y="1924"/>
                    </a:lnTo>
                    <a:lnTo>
                      <a:pt x="4239" y="1931"/>
                    </a:lnTo>
                    <a:lnTo>
                      <a:pt x="4465" y="2094"/>
                    </a:lnTo>
                    <a:lnTo>
                      <a:pt x="4836" y="1814"/>
                    </a:lnTo>
                    <a:lnTo>
                      <a:pt x="5225" y="1785"/>
                    </a:lnTo>
                    <a:lnTo>
                      <a:pt x="5367" y="1571"/>
                    </a:lnTo>
                    <a:lnTo>
                      <a:pt x="5512" y="1585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3" name="Freeform 8"/>
              <p:cNvSpPr>
                <a:spLocks/>
              </p:cNvSpPr>
              <p:nvPr userDrawn="1"/>
            </p:nvSpPr>
            <p:spPr bwMode="hidden">
              <a:xfrm>
                <a:off x="4840" y="984"/>
                <a:ext cx="790" cy="1189"/>
              </a:xfrm>
              <a:custGeom>
                <a:avLst/>
                <a:gdLst>
                  <a:gd name="T0" fmla="*/ 139 w 790"/>
                  <a:gd name="T1" fmla="*/ 0 h 1189"/>
                  <a:gd name="T2" fmla="*/ 210 w 790"/>
                  <a:gd name="T3" fmla="*/ 233 h 1189"/>
                  <a:gd name="T4" fmla="*/ 159 w 790"/>
                  <a:gd name="T5" fmla="*/ 643 h 1189"/>
                  <a:gd name="T6" fmla="*/ 454 w 790"/>
                  <a:gd name="T7" fmla="*/ 771 h 1189"/>
                  <a:gd name="T8" fmla="*/ 605 w 790"/>
                  <a:gd name="T9" fmla="*/ 1046 h 1189"/>
                  <a:gd name="T10" fmla="*/ 790 w 790"/>
                  <a:gd name="T11" fmla="*/ 1189 h 1189"/>
                  <a:gd name="T12" fmla="*/ 540 w 790"/>
                  <a:gd name="T13" fmla="*/ 1111 h 1189"/>
                  <a:gd name="T14" fmla="*/ 363 w 790"/>
                  <a:gd name="T15" fmla="*/ 883 h 1189"/>
                  <a:gd name="T16" fmla="*/ 139 w 790"/>
                  <a:gd name="T17" fmla="*/ 852 h 1189"/>
                  <a:gd name="T18" fmla="*/ 0 w 790"/>
                  <a:gd name="T19" fmla="*/ 499 h 1189"/>
                  <a:gd name="T20" fmla="*/ 48 w 790"/>
                  <a:gd name="T21" fmla="*/ 209 h 1189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790" h="1189">
                    <a:moveTo>
                      <a:pt x="139" y="0"/>
                    </a:moveTo>
                    <a:lnTo>
                      <a:pt x="210" y="233"/>
                    </a:lnTo>
                    <a:lnTo>
                      <a:pt x="159" y="643"/>
                    </a:lnTo>
                    <a:lnTo>
                      <a:pt x="454" y="771"/>
                    </a:lnTo>
                    <a:lnTo>
                      <a:pt x="605" y="1046"/>
                    </a:lnTo>
                    <a:lnTo>
                      <a:pt x="790" y="1189"/>
                    </a:lnTo>
                    <a:lnTo>
                      <a:pt x="540" y="1111"/>
                    </a:lnTo>
                    <a:lnTo>
                      <a:pt x="363" y="883"/>
                    </a:lnTo>
                    <a:lnTo>
                      <a:pt x="139" y="852"/>
                    </a:lnTo>
                    <a:lnTo>
                      <a:pt x="0" y="499"/>
                    </a:lnTo>
                    <a:lnTo>
                      <a:pt x="48" y="209"/>
                    </a:lnTo>
                  </a:path>
                </a:pathLst>
              </a:custGeom>
              <a:noFill/>
              <a:ln w="1524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4" name="Freeform 9"/>
              <p:cNvSpPr>
                <a:spLocks/>
              </p:cNvSpPr>
              <p:nvPr userDrawn="1"/>
            </p:nvSpPr>
            <p:spPr bwMode="hidden">
              <a:xfrm>
                <a:off x="5173" y="896"/>
                <a:ext cx="579" cy="1117"/>
              </a:xfrm>
              <a:custGeom>
                <a:avLst/>
                <a:gdLst>
                  <a:gd name="T0" fmla="*/ 0 w 579"/>
                  <a:gd name="T1" fmla="*/ 0 h 1117"/>
                  <a:gd name="T2" fmla="*/ 128 w 579"/>
                  <a:gd name="T3" fmla="*/ 328 h 1117"/>
                  <a:gd name="T4" fmla="*/ 9 w 579"/>
                  <a:gd name="T5" fmla="*/ 659 h 1117"/>
                  <a:gd name="T6" fmla="*/ 40 w 579"/>
                  <a:gd name="T7" fmla="*/ 763 h 1117"/>
                  <a:gd name="T8" fmla="*/ 234 w 579"/>
                  <a:gd name="T9" fmla="*/ 739 h 1117"/>
                  <a:gd name="T10" fmla="*/ 344 w 579"/>
                  <a:gd name="T11" fmla="*/ 1055 h 1117"/>
                  <a:gd name="T12" fmla="*/ 579 w 579"/>
                  <a:gd name="T13" fmla="*/ 1117 h 1117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579" h="1117">
                    <a:moveTo>
                      <a:pt x="0" y="0"/>
                    </a:moveTo>
                    <a:lnTo>
                      <a:pt x="128" y="328"/>
                    </a:lnTo>
                    <a:lnTo>
                      <a:pt x="9" y="659"/>
                    </a:lnTo>
                    <a:lnTo>
                      <a:pt x="40" y="763"/>
                    </a:lnTo>
                    <a:lnTo>
                      <a:pt x="234" y="739"/>
                    </a:lnTo>
                    <a:lnTo>
                      <a:pt x="344" y="1055"/>
                    </a:lnTo>
                    <a:lnTo>
                      <a:pt x="579" y="1117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5" name="Freeform 10"/>
              <p:cNvSpPr>
                <a:spLocks/>
              </p:cNvSpPr>
              <p:nvPr userDrawn="1"/>
            </p:nvSpPr>
            <p:spPr bwMode="hidden">
              <a:xfrm>
                <a:off x="3291" y="968"/>
                <a:ext cx="2471" cy="2396"/>
              </a:xfrm>
              <a:custGeom>
                <a:avLst/>
                <a:gdLst>
                  <a:gd name="T0" fmla="*/ 1118 w 2471"/>
                  <a:gd name="T1" fmla="*/ 0 h 2396"/>
                  <a:gd name="T2" fmla="*/ 1179 w 2471"/>
                  <a:gd name="T3" fmla="*/ 225 h 2396"/>
                  <a:gd name="T4" fmla="*/ 1393 w 2471"/>
                  <a:gd name="T5" fmla="*/ 339 h 2396"/>
                  <a:gd name="T6" fmla="*/ 1404 w 2471"/>
                  <a:gd name="T7" fmla="*/ 548 h 2396"/>
                  <a:gd name="T8" fmla="*/ 1342 w 2471"/>
                  <a:gd name="T9" fmla="*/ 732 h 2396"/>
                  <a:gd name="T10" fmla="*/ 1434 w 2471"/>
                  <a:gd name="T11" fmla="*/ 925 h 2396"/>
                  <a:gd name="T12" fmla="*/ 1455 w 2471"/>
                  <a:gd name="T13" fmla="*/ 1109 h 2396"/>
                  <a:gd name="T14" fmla="*/ 1311 w 2471"/>
                  <a:gd name="T15" fmla="*/ 1142 h 2396"/>
                  <a:gd name="T16" fmla="*/ 926 w 2471"/>
                  <a:gd name="T17" fmla="*/ 1384 h 2396"/>
                  <a:gd name="T18" fmla="*/ 975 w 2471"/>
                  <a:gd name="T19" fmla="*/ 1456 h 2396"/>
                  <a:gd name="T20" fmla="*/ 956 w 2471"/>
                  <a:gd name="T21" fmla="*/ 1624 h 2396"/>
                  <a:gd name="T22" fmla="*/ 782 w 2471"/>
                  <a:gd name="T23" fmla="*/ 1817 h 2396"/>
                  <a:gd name="T24" fmla="*/ 539 w 2471"/>
                  <a:gd name="T25" fmla="*/ 1978 h 2396"/>
                  <a:gd name="T26" fmla="*/ 152 w 2471"/>
                  <a:gd name="T27" fmla="*/ 2026 h 2396"/>
                  <a:gd name="T28" fmla="*/ 19 w 2471"/>
                  <a:gd name="T29" fmla="*/ 2251 h 2396"/>
                  <a:gd name="T30" fmla="*/ 0 w 2471"/>
                  <a:gd name="T31" fmla="*/ 2396 h 2396"/>
                  <a:gd name="T32" fmla="*/ 213 w 2471"/>
                  <a:gd name="T33" fmla="*/ 2179 h 2396"/>
                  <a:gd name="T34" fmla="*/ 629 w 2471"/>
                  <a:gd name="T35" fmla="*/ 2090 h 2396"/>
                  <a:gd name="T36" fmla="*/ 894 w 2471"/>
                  <a:gd name="T37" fmla="*/ 1906 h 2396"/>
                  <a:gd name="T38" fmla="*/ 1230 w 2471"/>
                  <a:gd name="T39" fmla="*/ 1986 h 2396"/>
                  <a:gd name="T40" fmla="*/ 1668 w 2471"/>
                  <a:gd name="T41" fmla="*/ 1906 h 2396"/>
                  <a:gd name="T42" fmla="*/ 1983 w 2471"/>
                  <a:gd name="T43" fmla="*/ 1745 h 2396"/>
                  <a:gd name="T44" fmla="*/ 2014 w 2471"/>
                  <a:gd name="T45" fmla="*/ 1600 h 2396"/>
                  <a:gd name="T46" fmla="*/ 2237 w 2471"/>
                  <a:gd name="T47" fmla="*/ 1496 h 2396"/>
                  <a:gd name="T48" fmla="*/ 2359 w 2471"/>
                  <a:gd name="T49" fmla="*/ 1552 h 2396"/>
                  <a:gd name="T50" fmla="*/ 2471 w 2471"/>
                  <a:gd name="T51" fmla="*/ 1479 h 239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</a:gdLst>
                <a:ahLst/>
                <a:cxnLst>
                  <a:cxn ang="T52">
                    <a:pos x="T0" y="T1"/>
                  </a:cxn>
                  <a:cxn ang="T53">
                    <a:pos x="T2" y="T3"/>
                  </a:cxn>
                  <a:cxn ang="T54">
                    <a:pos x="T4" y="T5"/>
                  </a:cxn>
                  <a:cxn ang="T55">
                    <a:pos x="T6" y="T7"/>
                  </a:cxn>
                  <a:cxn ang="T56">
                    <a:pos x="T8" y="T9"/>
                  </a:cxn>
                  <a:cxn ang="T57">
                    <a:pos x="T10" y="T11"/>
                  </a:cxn>
                  <a:cxn ang="T58">
                    <a:pos x="T12" y="T13"/>
                  </a:cxn>
                  <a:cxn ang="T59">
                    <a:pos x="T14" y="T15"/>
                  </a:cxn>
                  <a:cxn ang="T60">
                    <a:pos x="T16" y="T17"/>
                  </a:cxn>
                  <a:cxn ang="T61">
                    <a:pos x="T18" y="T19"/>
                  </a:cxn>
                  <a:cxn ang="T62">
                    <a:pos x="T20" y="T21"/>
                  </a:cxn>
                  <a:cxn ang="T63">
                    <a:pos x="T22" y="T23"/>
                  </a:cxn>
                  <a:cxn ang="T64">
                    <a:pos x="T24" y="T25"/>
                  </a:cxn>
                  <a:cxn ang="T65">
                    <a:pos x="T26" y="T27"/>
                  </a:cxn>
                  <a:cxn ang="T66">
                    <a:pos x="T28" y="T29"/>
                  </a:cxn>
                  <a:cxn ang="T67">
                    <a:pos x="T30" y="T31"/>
                  </a:cxn>
                  <a:cxn ang="T68">
                    <a:pos x="T32" y="T33"/>
                  </a:cxn>
                  <a:cxn ang="T69">
                    <a:pos x="T34" y="T35"/>
                  </a:cxn>
                  <a:cxn ang="T70">
                    <a:pos x="T36" y="T37"/>
                  </a:cxn>
                  <a:cxn ang="T71">
                    <a:pos x="T38" y="T39"/>
                  </a:cxn>
                  <a:cxn ang="T72">
                    <a:pos x="T40" y="T41"/>
                  </a:cxn>
                  <a:cxn ang="T73">
                    <a:pos x="T42" y="T43"/>
                  </a:cxn>
                  <a:cxn ang="T74">
                    <a:pos x="T44" y="T45"/>
                  </a:cxn>
                  <a:cxn ang="T75">
                    <a:pos x="T46" y="T47"/>
                  </a:cxn>
                  <a:cxn ang="T76">
                    <a:pos x="T48" y="T49"/>
                  </a:cxn>
                  <a:cxn ang="T77">
                    <a:pos x="T50" y="T51"/>
                  </a:cxn>
                </a:cxnLst>
                <a:rect l="0" t="0" r="r" b="b"/>
                <a:pathLst>
                  <a:path w="2471" h="2396">
                    <a:moveTo>
                      <a:pt x="1118" y="0"/>
                    </a:moveTo>
                    <a:lnTo>
                      <a:pt x="1179" y="225"/>
                    </a:lnTo>
                    <a:lnTo>
                      <a:pt x="1393" y="339"/>
                    </a:lnTo>
                    <a:lnTo>
                      <a:pt x="1404" y="548"/>
                    </a:lnTo>
                    <a:lnTo>
                      <a:pt x="1342" y="732"/>
                    </a:lnTo>
                    <a:lnTo>
                      <a:pt x="1434" y="925"/>
                    </a:lnTo>
                    <a:lnTo>
                      <a:pt x="1455" y="1109"/>
                    </a:lnTo>
                    <a:lnTo>
                      <a:pt x="1311" y="1142"/>
                    </a:lnTo>
                    <a:lnTo>
                      <a:pt x="926" y="1384"/>
                    </a:lnTo>
                    <a:lnTo>
                      <a:pt x="975" y="1456"/>
                    </a:lnTo>
                    <a:lnTo>
                      <a:pt x="956" y="1624"/>
                    </a:lnTo>
                    <a:lnTo>
                      <a:pt x="782" y="1817"/>
                    </a:lnTo>
                    <a:lnTo>
                      <a:pt x="539" y="1978"/>
                    </a:lnTo>
                    <a:lnTo>
                      <a:pt x="152" y="2026"/>
                    </a:lnTo>
                    <a:lnTo>
                      <a:pt x="19" y="2251"/>
                    </a:lnTo>
                    <a:lnTo>
                      <a:pt x="0" y="2396"/>
                    </a:lnTo>
                    <a:lnTo>
                      <a:pt x="213" y="2179"/>
                    </a:lnTo>
                    <a:lnTo>
                      <a:pt x="629" y="2090"/>
                    </a:lnTo>
                    <a:lnTo>
                      <a:pt x="894" y="1906"/>
                    </a:lnTo>
                    <a:lnTo>
                      <a:pt x="1230" y="1986"/>
                    </a:lnTo>
                    <a:lnTo>
                      <a:pt x="1668" y="1906"/>
                    </a:lnTo>
                    <a:lnTo>
                      <a:pt x="1983" y="1745"/>
                    </a:lnTo>
                    <a:lnTo>
                      <a:pt x="2014" y="1600"/>
                    </a:lnTo>
                    <a:lnTo>
                      <a:pt x="2237" y="1496"/>
                    </a:lnTo>
                    <a:lnTo>
                      <a:pt x="2359" y="1552"/>
                    </a:lnTo>
                    <a:lnTo>
                      <a:pt x="2471" y="1479"/>
                    </a:lnTo>
                  </a:path>
                </a:pathLst>
              </a:custGeom>
              <a:noFill/>
              <a:ln w="1651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6" name="Freeform 11"/>
              <p:cNvSpPr>
                <a:spLocks/>
              </p:cNvSpPr>
              <p:nvPr userDrawn="1"/>
            </p:nvSpPr>
            <p:spPr bwMode="hidden">
              <a:xfrm>
                <a:off x="2366" y="1067"/>
                <a:ext cx="1399" cy="1349"/>
              </a:xfrm>
              <a:custGeom>
                <a:avLst/>
                <a:gdLst>
                  <a:gd name="T0" fmla="*/ 620 w 1399"/>
                  <a:gd name="T1" fmla="*/ 155 h 1349"/>
                  <a:gd name="T2" fmla="*/ 421 w 1399"/>
                  <a:gd name="T3" fmla="*/ 155 h 1349"/>
                  <a:gd name="T4" fmla="*/ 205 w 1399"/>
                  <a:gd name="T5" fmla="*/ 507 h 1349"/>
                  <a:gd name="T6" fmla="*/ 0 w 1399"/>
                  <a:gd name="T7" fmla="*/ 673 h 1349"/>
                  <a:gd name="T8" fmla="*/ 487 w 1399"/>
                  <a:gd name="T9" fmla="*/ 783 h 1349"/>
                  <a:gd name="T10" fmla="*/ 425 w 1399"/>
                  <a:gd name="T11" fmla="*/ 1009 h 1349"/>
                  <a:gd name="T12" fmla="*/ 617 w 1399"/>
                  <a:gd name="T13" fmla="*/ 1086 h 1349"/>
                  <a:gd name="T14" fmla="*/ 498 w 1399"/>
                  <a:gd name="T15" fmla="*/ 1349 h 1349"/>
                  <a:gd name="T16" fmla="*/ 961 w 1399"/>
                  <a:gd name="T17" fmla="*/ 1035 h 1349"/>
                  <a:gd name="T18" fmla="*/ 926 w 1399"/>
                  <a:gd name="T19" fmla="*/ 776 h 1349"/>
                  <a:gd name="T20" fmla="*/ 1181 w 1399"/>
                  <a:gd name="T21" fmla="*/ 749 h 1349"/>
                  <a:gd name="T22" fmla="*/ 1399 w 1399"/>
                  <a:gd name="T23" fmla="*/ 601 h 1349"/>
                  <a:gd name="T24" fmla="*/ 1315 w 1399"/>
                  <a:gd name="T25" fmla="*/ 416 h 1349"/>
                  <a:gd name="T26" fmla="*/ 1341 w 1399"/>
                  <a:gd name="T27" fmla="*/ 196 h 1349"/>
                  <a:gd name="T28" fmla="*/ 1171 w 1399"/>
                  <a:gd name="T29" fmla="*/ 164 h 1349"/>
                  <a:gd name="T30" fmla="*/ 928 w 1399"/>
                  <a:gd name="T31" fmla="*/ 0 h 1349"/>
                  <a:gd name="T32" fmla="*/ 620 w 1399"/>
                  <a:gd name="T33" fmla="*/ 155 h 1349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1399" h="1349">
                    <a:moveTo>
                      <a:pt x="620" y="155"/>
                    </a:moveTo>
                    <a:lnTo>
                      <a:pt x="421" y="155"/>
                    </a:lnTo>
                    <a:lnTo>
                      <a:pt x="205" y="507"/>
                    </a:lnTo>
                    <a:lnTo>
                      <a:pt x="0" y="673"/>
                    </a:lnTo>
                    <a:lnTo>
                      <a:pt x="487" y="783"/>
                    </a:lnTo>
                    <a:lnTo>
                      <a:pt x="425" y="1009"/>
                    </a:lnTo>
                    <a:lnTo>
                      <a:pt x="617" y="1086"/>
                    </a:lnTo>
                    <a:lnTo>
                      <a:pt x="498" y="1349"/>
                    </a:lnTo>
                    <a:lnTo>
                      <a:pt x="961" y="1035"/>
                    </a:lnTo>
                    <a:lnTo>
                      <a:pt x="926" y="776"/>
                    </a:lnTo>
                    <a:lnTo>
                      <a:pt x="1181" y="749"/>
                    </a:lnTo>
                    <a:lnTo>
                      <a:pt x="1399" y="601"/>
                    </a:lnTo>
                    <a:lnTo>
                      <a:pt x="1315" y="416"/>
                    </a:lnTo>
                    <a:lnTo>
                      <a:pt x="1341" y="196"/>
                    </a:lnTo>
                    <a:lnTo>
                      <a:pt x="1171" y="164"/>
                    </a:lnTo>
                    <a:lnTo>
                      <a:pt x="928" y="0"/>
                    </a:lnTo>
                    <a:lnTo>
                      <a:pt x="620" y="155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7" name="Freeform 12"/>
              <p:cNvSpPr>
                <a:spLocks/>
              </p:cNvSpPr>
              <p:nvPr userDrawn="1"/>
            </p:nvSpPr>
            <p:spPr bwMode="hidden">
              <a:xfrm>
                <a:off x="4275" y="2031"/>
                <a:ext cx="1256" cy="810"/>
              </a:xfrm>
              <a:custGeom>
                <a:avLst/>
                <a:gdLst>
                  <a:gd name="T0" fmla="*/ 719 w 1256"/>
                  <a:gd name="T1" fmla="*/ 183 h 810"/>
                  <a:gd name="T2" fmla="*/ 760 w 1256"/>
                  <a:gd name="T3" fmla="*/ 33 h 810"/>
                  <a:gd name="T4" fmla="*/ 884 w 1256"/>
                  <a:gd name="T5" fmla="*/ 0 h 810"/>
                  <a:gd name="T6" fmla="*/ 983 w 1256"/>
                  <a:gd name="T7" fmla="*/ 78 h 810"/>
                  <a:gd name="T8" fmla="*/ 1082 w 1256"/>
                  <a:gd name="T9" fmla="*/ 248 h 810"/>
                  <a:gd name="T10" fmla="*/ 1256 w 1256"/>
                  <a:gd name="T11" fmla="*/ 229 h 810"/>
                  <a:gd name="T12" fmla="*/ 1248 w 1256"/>
                  <a:gd name="T13" fmla="*/ 359 h 810"/>
                  <a:gd name="T14" fmla="*/ 1016 w 1256"/>
                  <a:gd name="T15" fmla="*/ 431 h 810"/>
                  <a:gd name="T16" fmla="*/ 879 w 1256"/>
                  <a:gd name="T17" fmla="*/ 417 h 810"/>
                  <a:gd name="T18" fmla="*/ 719 w 1256"/>
                  <a:gd name="T19" fmla="*/ 481 h 810"/>
                  <a:gd name="T20" fmla="*/ 591 w 1256"/>
                  <a:gd name="T21" fmla="*/ 633 h 810"/>
                  <a:gd name="T22" fmla="*/ 423 w 1256"/>
                  <a:gd name="T23" fmla="*/ 537 h 810"/>
                  <a:gd name="T24" fmla="*/ 256 w 1256"/>
                  <a:gd name="T25" fmla="*/ 810 h 810"/>
                  <a:gd name="T26" fmla="*/ 66 w 1256"/>
                  <a:gd name="T27" fmla="*/ 764 h 810"/>
                  <a:gd name="T28" fmla="*/ 0 w 1256"/>
                  <a:gd name="T29" fmla="*/ 601 h 810"/>
                  <a:gd name="T30" fmla="*/ 157 w 1256"/>
                  <a:gd name="T31" fmla="*/ 483 h 810"/>
                  <a:gd name="T32" fmla="*/ 248 w 1256"/>
                  <a:gd name="T33" fmla="*/ 281 h 810"/>
                  <a:gd name="T34" fmla="*/ 438 w 1256"/>
                  <a:gd name="T35" fmla="*/ 150 h 810"/>
                  <a:gd name="T36" fmla="*/ 719 w 1256"/>
                  <a:gd name="T37" fmla="*/ 189 h 810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</a:gdLst>
                <a:ahLst/>
                <a:cxnLst>
                  <a:cxn ang="T38">
                    <a:pos x="T0" y="T1"/>
                  </a:cxn>
                  <a:cxn ang="T39">
                    <a:pos x="T2" y="T3"/>
                  </a:cxn>
                  <a:cxn ang="T40">
                    <a:pos x="T4" y="T5"/>
                  </a:cxn>
                  <a:cxn ang="T41">
                    <a:pos x="T6" y="T7"/>
                  </a:cxn>
                  <a:cxn ang="T42">
                    <a:pos x="T8" y="T9"/>
                  </a:cxn>
                  <a:cxn ang="T43">
                    <a:pos x="T10" y="T11"/>
                  </a:cxn>
                  <a:cxn ang="T44">
                    <a:pos x="T12" y="T13"/>
                  </a:cxn>
                  <a:cxn ang="T45">
                    <a:pos x="T14" y="T15"/>
                  </a:cxn>
                  <a:cxn ang="T46">
                    <a:pos x="T16" y="T17"/>
                  </a:cxn>
                  <a:cxn ang="T47">
                    <a:pos x="T18" y="T19"/>
                  </a:cxn>
                  <a:cxn ang="T48">
                    <a:pos x="T20" y="T21"/>
                  </a:cxn>
                  <a:cxn ang="T49">
                    <a:pos x="T22" y="T23"/>
                  </a:cxn>
                  <a:cxn ang="T50">
                    <a:pos x="T24" y="T25"/>
                  </a:cxn>
                  <a:cxn ang="T51">
                    <a:pos x="T26" y="T27"/>
                  </a:cxn>
                  <a:cxn ang="T52">
                    <a:pos x="T28" y="T29"/>
                  </a:cxn>
                  <a:cxn ang="T53">
                    <a:pos x="T30" y="T31"/>
                  </a:cxn>
                  <a:cxn ang="T54">
                    <a:pos x="T32" y="T33"/>
                  </a:cxn>
                  <a:cxn ang="T55">
                    <a:pos x="T34" y="T35"/>
                  </a:cxn>
                  <a:cxn ang="T56">
                    <a:pos x="T36" y="T37"/>
                  </a:cxn>
                </a:cxnLst>
                <a:rect l="0" t="0" r="r" b="b"/>
                <a:pathLst>
                  <a:path w="1256" h="810">
                    <a:moveTo>
                      <a:pt x="719" y="183"/>
                    </a:moveTo>
                    <a:lnTo>
                      <a:pt x="760" y="33"/>
                    </a:lnTo>
                    <a:lnTo>
                      <a:pt x="884" y="0"/>
                    </a:lnTo>
                    <a:lnTo>
                      <a:pt x="983" y="78"/>
                    </a:lnTo>
                    <a:lnTo>
                      <a:pt x="1082" y="248"/>
                    </a:lnTo>
                    <a:lnTo>
                      <a:pt x="1256" y="229"/>
                    </a:lnTo>
                    <a:lnTo>
                      <a:pt x="1248" y="359"/>
                    </a:lnTo>
                    <a:lnTo>
                      <a:pt x="1016" y="431"/>
                    </a:lnTo>
                    <a:lnTo>
                      <a:pt x="879" y="417"/>
                    </a:lnTo>
                    <a:lnTo>
                      <a:pt x="719" y="481"/>
                    </a:lnTo>
                    <a:lnTo>
                      <a:pt x="591" y="633"/>
                    </a:lnTo>
                    <a:lnTo>
                      <a:pt x="423" y="537"/>
                    </a:lnTo>
                    <a:lnTo>
                      <a:pt x="256" y="810"/>
                    </a:lnTo>
                    <a:lnTo>
                      <a:pt x="66" y="764"/>
                    </a:lnTo>
                    <a:lnTo>
                      <a:pt x="0" y="601"/>
                    </a:lnTo>
                    <a:lnTo>
                      <a:pt x="157" y="483"/>
                    </a:lnTo>
                    <a:lnTo>
                      <a:pt x="248" y="281"/>
                    </a:lnTo>
                    <a:lnTo>
                      <a:pt x="438" y="150"/>
                    </a:lnTo>
                    <a:lnTo>
                      <a:pt x="719" y="189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8" name="Freeform 13"/>
              <p:cNvSpPr>
                <a:spLocks/>
              </p:cNvSpPr>
              <p:nvPr userDrawn="1"/>
            </p:nvSpPr>
            <p:spPr bwMode="hidden">
              <a:xfrm>
                <a:off x="2914" y="3476"/>
                <a:ext cx="2848" cy="788"/>
              </a:xfrm>
              <a:custGeom>
                <a:avLst/>
                <a:gdLst>
                  <a:gd name="T0" fmla="*/ 2838 w 2848"/>
                  <a:gd name="T1" fmla="*/ 16 h 788"/>
                  <a:gd name="T2" fmla="*/ 2493 w 2848"/>
                  <a:gd name="T3" fmla="*/ 0 h 788"/>
                  <a:gd name="T4" fmla="*/ 2278 w 2848"/>
                  <a:gd name="T5" fmla="*/ 81 h 788"/>
                  <a:gd name="T6" fmla="*/ 1936 w 2848"/>
                  <a:gd name="T7" fmla="*/ 44 h 788"/>
                  <a:gd name="T8" fmla="*/ 1739 w 2848"/>
                  <a:gd name="T9" fmla="*/ 354 h 788"/>
                  <a:gd name="T10" fmla="*/ 1600 w 2848"/>
                  <a:gd name="T11" fmla="*/ 212 h 788"/>
                  <a:gd name="T12" fmla="*/ 1352 w 2848"/>
                  <a:gd name="T13" fmla="*/ 308 h 788"/>
                  <a:gd name="T14" fmla="*/ 1445 w 2848"/>
                  <a:gd name="T15" fmla="*/ 515 h 788"/>
                  <a:gd name="T16" fmla="*/ 1072 w 2848"/>
                  <a:gd name="T17" fmla="*/ 412 h 788"/>
                  <a:gd name="T18" fmla="*/ 888 w 2848"/>
                  <a:gd name="T19" fmla="*/ 540 h 788"/>
                  <a:gd name="T20" fmla="*/ 0 w 2848"/>
                  <a:gd name="T21" fmla="*/ 660 h 788"/>
                  <a:gd name="T22" fmla="*/ 288 w 2848"/>
                  <a:gd name="T23" fmla="*/ 788 h 788"/>
                  <a:gd name="T24" fmla="*/ 1040 w 2848"/>
                  <a:gd name="T25" fmla="*/ 676 h 788"/>
                  <a:gd name="T26" fmla="*/ 1272 w 2848"/>
                  <a:gd name="T27" fmla="*/ 748 h 788"/>
                  <a:gd name="T28" fmla="*/ 2096 w 2848"/>
                  <a:gd name="T29" fmla="*/ 691 h 788"/>
                  <a:gd name="T30" fmla="*/ 2320 w 2848"/>
                  <a:gd name="T31" fmla="*/ 748 h 788"/>
                  <a:gd name="T32" fmla="*/ 2456 w 2848"/>
                  <a:gd name="T33" fmla="*/ 596 h 788"/>
                  <a:gd name="T34" fmla="*/ 2712 w 2848"/>
                  <a:gd name="T35" fmla="*/ 716 h 788"/>
                  <a:gd name="T36" fmla="*/ 2716 w 2848"/>
                  <a:gd name="T37" fmla="*/ 339 h 788"/>
                  <a:gd name="T38" fmla="*/ 2848 w 2848"/>
                  <a:gd name="T39" fmla="*/ 258 h 788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</a:gdLst>
                <a:ahLst/>
                <a:cxnLst>
                  <a:cxn ang="T40">
                    <a:pos x="T0" y="T1"/>
                  </a:cxn>
                  <a:cxn ang="T41">
                    <a:pos x="T2" y="T3"/>
                  </a:cxn>
                  <a:cxn ang="T42">
                    <a:pos x="T4" y="T5"/>
                  </a:cxn>
                  <a:cxn ang="T43">
                    <a:pos x="T6" y="T7"/>
                  </a:cxn>
                  <a:cxn ang="T44">
                    <a:pos x="T8" y="T9"/>
                  </a:cxn>
                  <a:cxn ang="T45">
                    <a:pos x="T10" y="T11"/>
                  </a:cxn>
                  <a:cxn ang="T46">
                    <a:pos x="T12" y="T13"/>
                  </a:cxn>
                  <a:cxn ang="T47">
                    <a:pos x="T14" y="T15"/>
                  </a:cxn>
                  <a:cxn ang="T48">
                    <a:pos x="T16" y="T17"/>
                  </a:cxn>
                  <a:cxn ang="T49">
                    <a:pos x="T18" y="T19"/>
                  </a:cxn>
                  <a:cxn ang="T50">
                    <a:pos x="T20" y="T21"/>
                  </a:cxn>
                  <a:cxn ang="T51">
                    <a:pos x="T22" y="T23"/>
                  </a:cxn>
                  <a:cxn ang="T52">
                    <a:pos x="T24" y="T25"/>
                  </a:cxn>
                  <a:cxn ang="T53">
                    <a:pos x="T26" y="T27"/>
                  </a:cxn>
                  <a:cxn ang="T54">
                    <a:pos x="T28" y="T29"/>
                  </a:cxn>
                  <a:cxn ang="T55">
                    <a:pos x="T30" y="T31"/>
                  </a:cxn>
                  <a:cxn ang="T56">
                    <a:pos x="T32" y="T33"/>
                  </a:cxn>
                  <a:cxn ang="T57">
                    <a:pos x="T34" y="T35"/>
                  </a:cxn>
                  <a:cxn ang="T58">
                    <a:pos x="T36" y="T37"/>
                  </a:cxn>
                  <a:cxn ang="T59">
                    <a:pos x="T38" y="T39"/>
                  </a:cxn>
                </a:cxnLst>
                <a:rect l="0" t="0" r="r" b="b"/>
                <a:pathLst>
                  <a:path w="2848" h="788">
                    <a:moveTo>
                      <a:pt x="2838" y="16"/>
                    </a:moveTo>
                    <a:lnTo>
                      <a:pt x="2493" y="0"/>
                    </a:lnTo>
                    <a:lnTo>
                      <a:pt x="2278" y="81"/>
                    </a:lnTo>
                    <a:lnTo>
                      <a:pt x="1936" y="44"/>
                    </a:lnTo>
                    <a:lnTo>
                      <a:pt x="1739" y="354"/>
                    </a:lnTo>
                    <a:lnTo>
                      <a:pt x="1600" y="212"/>
                    </a:lnTo>
                    <a:lnTo>
                      <a:pt x="1352" y="308"/>
                    </a:lnTo>
                    <a:lnTo>
                      <a:pt x="1445" y="515"/>
                    </a:lnTo>
                    <a:lnTo>
                      <a:pt x="1072" y="412"/>
                    </a:lnTo>
                    <a:lnTo>
                      <a:pt x="888" y="540"/>
                    </a:lnTo>
                    <a:lnTo>
                      <a:pt x="0" y="660"/>
                    </a:lnTo>
                    <a:lnTo>
                      <a:pt x="288" y="788"/>
                    </a:lnTo>
                    <a:lnTo>
                      <a:pt x="1040" y="676"/>
                    </a:lnTo>
                    <a:lnTo>
                      <a:pt x="1272" y="748"/>
                    </a:lnTo>
                    <a:lnTo>
                      <a:pt x="2096" y="691"/>
                    </a:lnTo>
                    <a:lnTo>
                      <a:pt x="2320" y="748"/>
                    </a:lnTo>
                    <a:lnTo>
                      <a:pt x="2456" y="596"/>
                    </a:lnTo>
                    <a:lnTo>
                      <a:pt x="2712" y="716"/>
                    </a:lnTo>
                    <a:lnTo>
                      <a:pt x="2716" y="339"/>
                    </a:lnTo>
                    <a:lnTo>
                      <a:pt x="2848" y="258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79" name="Freeform 14"/>
              <p:cNvSpPr>
                <a:spLocks/>
              </p:cNvSpPr>
              <p:nvPr userDrawn="1"/>
            </p:nvSpPr>
            <p:spPr bwMode="hidden">
              <a:xfrm>
                <a:off x="5443" y="922"/>
                <a:ext cx="319" cy="854"/>
              </a:xfrm>
              <a:custGeom>
                <a:avLst/>
                <a:gdLst>
                  <a:gd name="T0" fmla="*/ 0 w 319"/>
                  <a:gd name="T1" fmla="*/ 0 h 854"/>
                  <a:gd name="T2" fmla="*/ 106 w 319"/>
                  <a:gd name="T3" fmla="*/ 313 h 854"/>
                  <a:gd name="T4" fmla="*/ 106 w 319"/>
                  <a:gd name="T5" fmla="*/ 634 h 854"/>
                  <a:gd name="T6" fmla="*/ 268 w 319"/>
                  <a:gd name="T7" fmla="*/ 854 h 854"/>
                  <a:gd name="T8" fmla="*/ 278 w 319"/>
                  <a:gd name="T9" fmla="*/ 577 h 854"/>
                  <a:gd name="T10" fmla="*/ 238 w 319"/>
                  <a:gd name="T11" fmla="*/ 400 h 854"/>
                  <a:gd name="T12" fmla="*/ 319 w 319"/>
                  <a:gd name="T13" fmla="*/ 240 h 854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19" h="854">
                    <a:moveTo>
                      <a:pt x="0" y="0"/>
                    </a:moveTo>
                    <a:lnTo>
                      <a:pt x="106" y="313"/>
                    </a:lnTo>
                    <a:lnTo>
                      <a:pt x="106" y="634"/>
                    </a:lnTo>
                    <a:lnTo>
                      <a:pt x="268" y="854"/>
                    </a:lnTo>
                    <a:lnTo>
                      <a:pt x="278" y="577"/>
                    </a:lnTo>
                    <a:lnTo>
                      <a:pt x="238" y="400"/>
                    </a:lnTo>
                    <a:lnTo>
                      <a:pt x="319" y="240"/>
                    </a:lnTo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0" name="Freeform 15"/>
              <p:cNvSpPr>
                <a:spLocks/>
              </p:cNvSpPr>
              <p:nvPr userDrawn="1"/>
            </p:nvSpPr>
            <p:spPr bwMode="hidden">
              <a:xfrm>
                <a:off x="4954" y="3568"/>
                <a:ext cx="646" cy="392"/>
              </a:xfrm>
              <a:custGeom>
                <a:avLst/>
                <a:gdLst>
                  <a:gd name="T0" fmla="*/ 504 w 646"/>
                  <a:gd name="T1" fmla="*/ 0 h 392"/>
                  <a:gd name="T2" fmla="*/ 320 w 646"/>
                  <a:gd name="T3" fmla="*/ 61 h 392"/>
                  <a:gd name="T4" fmla="*/ 238 w 646"/>
                  <a:gd name="T5" fmla="*/ 109 h 392"/>
                  <a:gd name="T6" fmla="*/ 144 w 646"/>
                  <a:gd name="T7" fmla="*/ 216 h 392"/>
                  <a:gd name="T8" fmla="*/ 0 w 646"/>
                  <a:gd name="T9" fmla="*/ 392 h 392"/>
                  <a:gd name="T10" fmla="*/ 360 w 646"/>
                  <a:gd name="T11" fmla="*/ 263 h 392"/>
                  <a:gd name="T12" fmla="*/ 432 w 646"/>
                  <a:gd name="T13" fmla="*/ 182 h 392"/>
                  <a:gd name="T14" fmla="*/ 646 w 646"/>
                  <a:gd name="T15" fmla="*/ 142 h 392"/>
                  <a:gd name="T16" fmla="*/ 504 w 646"/>
                  <a:gd name="T17" fmla="*/ 0 h 392"/>
                  <a:gd name="T18" fmla="*/ 0 60000 65536"/>
                  <a:gd name="T19" fmla="*/ 0 60000 65536"/>
                  <a:gd name="T20" fmla="*/ 0 60000 65536"/>
                  <a:gd name="T21" fmla="*/ 0 60000 65536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</a:gdLst>
                <a:ahLst/>
                <a:cxnLst>
                  <a:cxn ang="T18">
                    <a:pos x="T0" y="T1"/>
                  </a:cxn>
                  <a:cxn ang="T19">
                    <a:pos x="T2" y="T3"/>
                  </a:cxn>
                  <a:cxn ang="T20">
                    <a:pos x="T4" y="T5"/>
                  </a:cxn>
                  <a:cxn ang="T21">
                    <a:pos x="T6" y="T7"/>
                  </a:cxn>
                  <a:cxn ang="T22">
                    <a:pos x="T8" y="T9"/>
                  </a:cxn>
                  <a:cxn ang="T23">
                    <a:pos x="T10" y="T11"/>
                  </a:cxn>
                  <a:cxn ang="T24">
                    <a:pos x="T12" y="T13"/>
                  </a:cxn>
                  <a:cxn ang="T25">
                    <a:pos x="T14" y="T15"/>
                  </a:cxn>
                  <a:cxn ang="T26">
                    <a:pos x="T16" y="T17"/>
                  </a:cxn>
                </a:cxnLst>
                <a:rect l="0" t="0" r="r" b="b"/>
                <a:pathLst>
                  <a:path w="646" h="392">
                    <a:moveTo>
                      <a:pt x="504" y="0"/>
                    </a:moveTo>
                    <a:lnTo>
                      <a:pt x="320" y="61"/>
                    </a:lnTo>
                    <a:lnTo>
                      <a:pt x="238" y="109"/>
                    </a:lnTo>
                    <a:lnTo>
                      <a:pt x="144" y="216"/>
                    </a:lnTo>
                    <a:lnTo>
                      <a:pt x="0" y="392"/>
                    </a:lnTo>
                    <a:lnTo>
                      <a:pt x="360" y="263"/>
                    </a:lnTo>
                    <a:lnTo>
                      <a:pt x="432" y="182"/>
                    </a:lnTo>
                    <a:lnTo>
                      <a:pt x="646" y="142"/>
                    </a:lnTo>
                    <a:lnTo>
                      <a:pt x="504" y="0"/>
                    </a:lnTo>
                    <a:close/>
                  </a:path>
                </a:pathLst>
              </a:custGeom>
              <a:noFill/>
              <a:ln w="17780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81" name="Freeform 16"/>
              <p:cNvSpPr>
                <a:spLocks/>
              </p:cNvSpPr>
              <p:nvPr userDrawn="1"/>
            </p:nvSpPr>
            <p:spPr bwMode="hidden">
              <a:xfrm>
                <a:off x="50" y="2400"/>
                <a:ext cx="2736" cy="1920"/>
              </a:xfrm>
              <a:custGeom>
                <a:avLst/>
                <a:gdLst>
                  <a:gd name="T0" fmla="*/ 0 w 2736"/>
                  <a:gd name="T1" fmla="*/ 0 h 1920"/>
                  <a:gd name="T2" fmla="*/ 96 w 2736"/>
                  <a:gd name="T3" fmla="*/ 336 h 1920"/>
                  <a:gd name="T4" fmla="*/ 384 w 2736"/>
                  <a:gd name="T5" fmla="*/ 384 h 1920"/>
                  <a:gd name="T6" fmla="*/ 576 w 2736"/>
                  <a:gd name="T7" fmla="*/ 720 h 1920"/>
                  <a:gd name="T8" fmla="*/ 528 w 2736"/>
                  <a:gd name="T9" fmla="*/ 960 h 1920"/>
                  <a:gd name="T10" fmla="*/ 672 w 2736"/>
                  <a:gd name="T11" fmla="*/ 1104 h 1920"/>
                  <a:gd name="T12" fmla="*/ 576 w 2736"/>
                  <a:gd name="T13" fmla="*/ 1392 h 1920"/>
                  <a:gd name="T14" fmla="*/ 624 w 2736"/>
                  <a:gd name="T15" fmla="*/ 1632 h 1920"/>
                  <a:gd name="T16" fmla="*/ 1488 w 2736"/>
                  <a:gd name="T17" fmla="*/ 1872 h 1920"/>
                  <a:gd name="T18" fmla="*/ 1680 w 2736"/>
                  <a:gd name="T19" fmla="*/ 1728 h 1920"/>
                  <a:gd name="T20" fmla="*/ 2208 w 2736"/>
                  <a:gd name="T21" fmla="*/ 1728 h 1920"/>
                  <a:gd name="T22" fmla="*/ 2304 w 2736"/>
                  <a:gd name="T23" fmla="*/ 1632 h 1920"/>
                  <a:gd name="T24" fmla="*/ 2736 w 2736"/>
                  <a:gd name="T25" fmla="*/ 1872 h 1920"/>
                  <a:gd name="T26" fmla="*/ 2640 w 2736"/>
                  <a:gd name="T27" fmla="*/ 1920 h 1920"/>
                  <a:gd name="T28" fmla="*/ 2304 w 2736"/>
                  <a:gd name="T29" fmla="*/ 1824 h 1920"/>
                  <a:gd name="T30" fmla="*/ 2160 w 2736"/>
                  <a:gd name="T31" fmla="*/ 1872 h 1920"/>
                  <a:gd name="T32" fmla="*/ 1632 w 2736"/>
                  <a:gd name="T33" fmla="*/ 1920 h 1920"/>
                  <a:gd name="T34" fmla="*/ 1440 w 2736"/>
                  <a:gd name="T35" fmla="*/ 1920 h 1920"/>
                  <a:gd name="T36" fmla="*/ 480 w 2736"/>
                  <a:gd name="T37" fmla="*/ 1824 h 1920"/>
                  <a:gd name="T38" fmla="*/ 192 w 2736"/>
                  <a:gd name="T39" fmla="*/ 1872 h 1920"/>
                  <a:gd name="T40" fmla="*/ 96 w 2736"/>
                  <a:gd name="T41" fmla="*/ 1680 h 1920"/>
                  <a:gd name="T42" fmla="*/ 288 w 2736"/>
                  <a:gd name="T43" fmla="*/ 1440 h 1920"/>
                  <a:gd name="T44" fmla="*/ 336 w 2736"/>
                  <a:gd name="T45" fmla="*/ 1104 h 1920"/>
                  <a:gd name="T46" fmla="*/ 144 w 2736"/>
                  <a:gd name="T47" fmla="*/ 864 h 1920"/>
                  <a:gd name="T48" fmla="*/ 240 w 2736"/>
                  <a:gd name="T49" fmla="*/ 624 h 1920"/>
                  <a:gd name="T50" fmla="*/ 48 w 2736"/>
                  <a:gd name="T51" fmla="*/ 528 h 1920"/>
                  <a:gd name="T52" fmla="*/ 0 w 2736"/>
                  <a:gd name="T53" fmla="*/ 0 h 1920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</a:gdLst>
                <a:ahLst/>
                <a:cxnLst>
                  <a:cxn ang="T54">
                    <a:pos x="T0" y="T1"/>
                  </a:cxn>
                  <a:cxn ang="T55">
                    <a:pos x="T2" y="T3"/>
                  </a:cxn>
                  <a:cxn ang="T56">
                    <a:pos x="T4" y="T5"/>
                  </a:cxn>
                  <a:cxn ang="T57">
                    <a:pos x="T6" y="T7"/>
                  </a:cxn>
                  <a:cxn ang="T58">
                    <a:pos x="T8" y="T9"/>
                  </a:cxn>
                  <a:cxn ang="T59">
                    <a:pos x="T10" y="T11"/>
                  </a:cxn>
                  <a:cxn ang="T60">
                    <a:pos x="T12" y="T13"/>
                  </a:cxn>
                  <a:cxn ang="T61">
                    <a:pos x="T14" y="T15"/>
                  </a:cxn>
                  <a:cxn ang="T62">
                    <a:pos x="T16" y="T17"/>
                  </a:cxn>
                  <a:cxn ang="T63">
                    <a:pos x="T18" y="T19"/>
                  </a:cxn>
                  <a:cxn ang="T64">
                    <a:pos x="T20" y="T21"/>
                  </a:cxn>
                  <a:cxn ang="T65">
                    <a:pos x="T22" y="T23"/>
                  </a:cxn>
                  <a:cxn ang="T66">
                    <a:pos x="T24" y="T25"/>
                  </a:cxn>
                  <a:cxn ang="T67">
                    <a:pos x="T26" y="T27"/>
                  </a:cxn>
                  <a:cxn ang="T68">
                    <a:pos x="T28" y="T29"/>
                  </a:cxn>
                  <a:cxn ang="T69">
                    <a:pos x="T30" y="T31"/>
                  </a:cxn>
                  <a:cxn ang="T70">
                    <a:pos x="T32" y="T33"/>
                  </a:cxn>
                  <a:cxn ang="T71">
                    <a:pos x="T34" y="T35"/>
                  </a:cxn>
                  <a:cxn ang="T72">
                    <a:pos x="T36" y="T37"/>
                  </a:cxn>
                  <a:cxn ang="T73">
                    <a:pos x="T38" y="T39"/>
                  </a:cxn>
                  <a:cxn ang="T74">
                    <a:pos x="T40" y="T41"/>
                  </a:cxn>
                  <a:cxn ang="T75">
                    <a:pos x="T42" y="T43"/>
                  </a:cxn>
                  <a:cxn ang="T76">
                    <a:pos x="T44" y="T45"/>
                  </a:cxn>
                  <a:cxn ang="T77">
                    <a:pos x="T46" y="T47"/>
                  </a:cxn>
                  <a:cxn ang="T78">
                    <a:pos x="T48" y="T49"/>
                  </a:cxn>
                  <a:cxn ang="T79">
                    <a:pos x="T50" y="T51"/>
                  </a:cxn>
                  <a:cxn ang="T80">
                    <a:pos x="T52" y="T53"/>
                  </a:cxn>
                </a:cxnLst>
                <a:rect l="0" t="0" r="r" b="b"/>
                <a:pathLst>
                  <a:path w="2736" h="1920">
                    <a:moveTo>
                      <a:pt x="0" y="0"/>
                    </a:moveTo>
                    <a:lnTo>
                      <a:pt x="96" y="336"/>
                    </a:lnTo>
                    <a:lnTo>
                      <a:pt x="384" y="384"/>
                    </a:lnTo>
                    <a:lnTo>
                      <a:pt x="576" y="720"/>
                    </a:lnTo>
                    <a:lnTo>
                      <a:pt x="528" y="960"/>
                    </a:lnTo>
                    <a:lnTo>
                      <a:pt x="672" y="1104"/>
                    </a:lnTo>
                    <a:lnTo>
                      <a:pt x="576" y="1392"/>
                    </a:lnTo>
                    <a:lnTo>
                      <a:pt x="624" y="1632"/>
                    </a:lnTo>
                    <a:lnTo>
                      <a:pt x="1488" y="1872"/>
                    </a:lnTo>
                    <a:lnTo>
                      <a:pt x="1680" y="1728"/>
                    </a:lnTo>
                    <a:lnTo>
                      <a:pt x="2208" y="1728"/>
                    </a:lnTo>
                    <a:lnTo>
                      <a:pt x="2304" y="1632"/>
                    </a:lnTo>
                    <a:lnTo>
                      <a:pt x="2736" y="1872"/>
                    </a:lnTo>
                    <a:lnTo>
                      <a:pt x="2640" y="1920"/>
                    </a:lnTo>
                    <a:lnTo>
                      <a:pt x="2304" y="1824"/>
                    </a:lnTo>
                    <a:lnTo>
                      <a:pt x="2160" y="1872"/>
                    </a:lnTo>
                    <a:lnTo>
                      <a:pt x="1632" y="1920"/>
                    </a:lnTo>
                    <a:lnTo>
                      <a:pt x="1440" y="1920"/>
                    </a:lnTo>
                    <a:lnTo>
                      <a:pt x="480" y="1824"/>
                    </a:lnTo>
                    <a:lnTo>
                      <a:pt x="192" y="1872"/>
                    </a:lnTo>
                    <a:lnTo>
                      <a:pt x="96" y="1680"/>
                    </a:lnTo>
                    <a:lnTo>
                      <a:pt x="288" y="1440"/>
                    </a:lnTo>
                    <a:lnTo>
                      <a:pt x="336" y="1104"/>
                    </a:lnTo>
                    <a:lnTo>
                      <a:pt x="144" y="864"/>
                    </a:lnTo>
                    <a:lnTo>
                      <a:pt x="240" y="624"/>
                    </a:lnTo>
                    <a:lnTo>
                      <a:pt x="48" y="528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9525" cap="flat" cmpd="sng">
                <a:solidFill>
                  <a:schemeClr val="bg2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gradFill rotWithShape="0">
                      <a:gsLst>
                        <a:gs pos="0">
                          <a:schemeClr val="bg2"/>
                        </a:gs>
                        <a:gs pos="100000">
                          <a:schemeClr val="bg1"/>
                        </a:gs>
                      </a:gsLst>
                      <a:lin ang="18900000" scaled="1"/>
                    </a:gra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</p:grpSp>
        <p:grpSp>
          <p:nvGrpSpPr>
            <p:cNvPr id="1033" name="Group 17"/>
            <p:cNvGrpSpPr>
              <a:grpSpLocks/>
            </p:cNvGrpSpPr>
            <p:nvPr userDrawn="1"/>
          </p:nvGrpSpPr>
          <p:grpSpPr bwMode="auto">
            <a:xfrm>
              <a:off x="0" y="2291"/>
              <a:ext cx="1385" cy="1702"/>
              <a:chOff x="0" y="2291"/>
              <a:chExt cx="1385" cy="1702"/>
            </a:xfrm>
          </p:grpSpPr>
          <p:sp>
            <p:nvSpPr>
              <p:cNvPr id="1034" name="Rectangle 18"/>
              <p:cNvSpPr>
                <a:spLocks noChangeArrowheads="1"/>
              </p:cNvSpPr>
              <p:nvPr userDrawn="1"/>
            </p:nvSpPr>
            <p:spPr bwMode="ltGray">
              <a:xfrm rot="6798887">
                <a:off x="62" y="388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35" name="Rectangle 19"/>
              <p:cNvSpPr>
                <a:spLocks noChangeArrowheads="1"/>
              </p:cNvSpPr>
              <p:nvPr userDrawn="1"/>
            </p:nvSpPr>
            <p:spPr bwMode="ltGray">
              <a:xfrm rot="6798887">
                <a:off x="33" y="388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36" name="Rectangle 20"/>
              <p:cNvSpPr>
                <a:spLocks noChangeArrowheads="1"/>
              </p:cNvSpPr>
              <p:nvPr userDrawn="1"/>
            </p:nvSpPr>
            <p:spPr bwMode="ltGray">
              <a:xfrm rot="6798887">
                <a:off x="6" y="387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37" name="Rectangle 21"/>
              <p:cNvSpPr>
                <a:spLocks noChangeArrowheads="1"/>
              </p:cNvSpPr>
              <p:nvPr userDrawn="1"/>
            </p:nvSpPr>
            <p:spPr bwMode="ltGray">
              <a:xfrm rot="5999912">
                <a:off x="209" y="388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38" name="Rectangle 22"/>
              <p:cNvSpPr>
                <a:spLocks noChangeArrowheads="1"/>
              </p:cNvSpPr>
              <p:nvPr userDrawn="1"/>
            </p:nvSpPr>
            <p:spPr bwMode="ltGray">
              <a:xfrm rot="5999912">
                <a:off x="182" y="388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39" name="Rectangle 23"/>
              <p:cNvSpPr>
                <a:spLocks noChangeArrowheads="1"/>
              </p:cNvSpPr>
              <p:nvPr userDrawn="1"/>
            </p:nvSpPr>
            <p:spPr bwMode="ltGray">
              <a:xfrm rot="6250138">
                <a:off x="152" y="388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0" name="Rectangle 24"/>
              <p:cNvSpPr>
                <a:spLocks noChangeArrowheads="1"/>
              </p:cNvSpPr>
              <p:nvPr userDrawn="1"/>
            </p:nvSpPr>
            <p:spPr bwMode="ltGray">
              <a:xfrm rot="6238076">
                <a:off x="123" y="388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1" name="Rectangle 25"/>
              <p:cNvSpPr>
                <a:spLocks noChangeArrowheads="1"/>
              </p:cNvSpPr>
              <p:nvPr userDrawn="1"/>
            </p:nvSpPr>
            <p:spPr bwMode="ltGray">
              <a:xfrm rot="5380717">
                <a:off x="363" y="386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2" name="Rectangle 26"/>
              <p:cNvSpPr>
                <a:spLocks noChangeArrowheads="1"/>
              </p:cNvSpPr>
              <p:nvPr userDrawn="1"/>
            </p:nvSpPr>
            <p:spPr bwMode="ltGray">
              <a:xfrm rot="5380717">
                <a:off x="332" y="387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3" name="Rectangle 27"/>
              <p:cNvSpPr>
                <a:spLocks noChangeArrowheads="1"/>
              </p:cNvSpPr>
              <p:nvPr userDrawn="1"/>
            </p:nvSpPr>
            <p:spPr bwMode="ltGray">
              <a:xfrm rot="5583200">
                <a:off x="302" y="387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4" name="Rectangle 28"/>
              <p:cNvSpPr>
                <a:spLocks noChangeArrowheads="1"/>
              </p:cNvSpPr>
              <p:nvPr userDrawn="1"/>
            </p:nvSpPr>
            <p:spPr bwMode="ltGray">
              <a:xfrm rot="5737625">
                <a:off x="270" y="3882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5" name="Rectangle 29"/>
              <p:cNvSpPr>
                <a:spLocks noChangeArrowheads="1"/>
              </p:cNvSpPr>
              <p:nvPr userDrawn="1"/>
            </p:nvSpPr>
            <p:spPr bwMode="ltGray">
              <a:xfrm rot="4715477">
                <a:off x="516" y="382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6" name="Rectangle 30"/>
              <p:cNvSpPr>
                <a:spLocks noChangeArrowheads="1"/>
              </p:cNvSpPr>
              <p:nvPr userDrawn="1"/>
            </p:nvSpPr>
            <p:spPr bwMode="ltGray">
              <a:xfrm rot="4924949">
                <a:off x="486" y="38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7" name="Rectangle 31"/>
              <p:cNvSpPr>
                <a:spLocks noChangeArrowheads="1"/>
              </p:cNvSpPr>
              <p:nvPr userDrawn="1"/>
            </p:nvSpPr>
            <p:spPr bwMode="ltGray">
              <a:xfrm rot="4924949">
                <a:off x="456" y="38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8" name="Rectangle 32"/>
              <p:cNvSpPr>
                <a:spLocks noChangeArrowheads="1"/>
              </p:cNvSpPr>
              <p:nvPr userDrawn="1"/>
            </p:nvSpPr>
            <p:spPr bwMode="ltGray">
              <a:xfrm rot="5041352">
                <a:off x="426" y="385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49" name="Rectangle 33"/>
              <p:cNvSpPr>
                <a:spLocks noChangeArrowheads="1"/>
              </p:cNvSpPr>
              <p:nvPr userDrawn="1"/>
            </p:nvSpPr>
            <p:spPr bwMode="ltGray">
              <a:xfrm rot="3816889">
                <a:off x="664" y="376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0" name="Rectangle 34"/>
              <p:cNvSpPr>
                <a:spLocks noChangeArrowheads="1"/>
              </p:cNvSpPr>
              <p:nvPr userDrawn="1"/>
            </p:nvSpPr>
            <p:spPr bwMode="ltGray">
              <a:xfrm rot="3816889">
                <a:off x="634" y="3780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1" name="Rectangle 35"/>
              <p:cNvSpPr>
                <a:spLocks noChangeArrowheads="1"/>
              </p:cNvSpPr>
              <p:nvPr userDrawn="1"/>
            </p:nvSpPr>
            <p:spPr bwMode="ltGray">
              <a:xfrm rot="4104184">
                <a:off x="605" y="3791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2" name="Rectangle 36"/>
              <p:cNvSpPr>
                <a:spLocks noChangeArrowheads="1"/>
              </p:cNvSpPr>
              <p:nvPr userDrawn="1"/>
            </p:nvSpPr>
            <p:spPr bwMode="ltGray">
              <a:xfrm rot="4325343">
                <a:off x="575" y="380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3" name="Rectangle 37"/>
              <p:cNvSpPr>
                <a:spLocks noChangeArrowheads="1"/>
              </p:cNvSpPr>
              <p:nvPr userDrawn="1"/>
            </p:nvSpPr>
            <p:spPr bwMode="ltGray">
              <a:xfrm rot="3368036">
                <a:off x="799" y="3683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4" name="Rectangle 38"/>
              <p:cNvSpPr>
                <a:spLocks noChangeArrowheads="1"/>
              </p:cNvSpPr>
              <p:nvPr userDrawn="1"/>
            </p:nvSpPr>
            <p:spPr bwMode="ltGray">
              <a:xfrm rot="3368036">
                <a:off x="772" y="369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5" name="Rectangle 39"/>
              <p:cNvSpPr>
                <a:spLocks noChangeArrowheads="1"/>
              </p:cNvSpPr>
              <p:nvPr userDrawn="1"/>
            </p:nvSpPr>
            <p:spPr bwMode="ltGray">
              <a:xfrm rot="3368036">
                <a:off x="745" y="37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6" name="Rectangle 40"/>
              <p:cNvSpPr>
                <a:spLocks noChangeArrowheads="1"/>
              </p:cNvSpPr>
              <p:nvPr userDrawn="1"/>
            </p:nvSpPr>
            <p:spPr bwMode="ltGray">
              <a:xfrm rot="3816889">
                <a:off x="717" y="373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7" name="Rectangle 41"/>
              <p:cNvSpPr>
                <a:spLocks noChangeArrowheads="1"/>
              </p:cNvSpPr>
              <p:nvPr userDrawn="1"/>
            </p:nvSpPr>
            <p:spPr bwMode="ltGray">
              <a:xfrm rot="2302266">
                <a:off x="923" y="358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8" name="Rectangle 42"/>
              <p:cNvSpPr>
                <a:spLocks noChangeArrowheads="1"/>
              </p:cNvSpPr>
              <p:nvPr userDrawn="1"/>
            </p:nvSpPr>
            <p:spPr bwMode="ltGray">
              <a:xfrm rot="2302266">
                <a:off x="899" y="360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59" name="Rectangle 43"/>
              <p:cNvSpPr>
                <a:spLocks noChangeArrowheads="1"/>
              </p:cNvSpPr>
              <p:nvPr userDrawn="1"/>
            </p:nvSpPr>
            <p:spPr bwMode="ltGray">
              <a:xfrm rot="2707562">
                <a:off x="876" y="3626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0" name="Rectangle 44"/>
              <p:cNvSpPr>
                <a:spLocks noChangeArrowheads="1"/>
              </p:cNvSpPr>
              <p:nvPr userDrawn="1"/>
            </p:nvSpPr>
            <p:spPr bwMode="ltGray">
              <a:xfrm rot="2707562">
                <a:off x="850" y="3644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1" name="Rectangle 45"/>
              <p:cNvSpPr>
                <a:spLocks noChangeArrowheads="1"/>
              </p:cNvSpPr>
              <p:nvPr userDrawn="1"/>
            </p:nvSpPr>
            <p:spPr bwMode="ltGray">
              <a:xfrm rot="1525830">
                <a:off x="1027" y="3473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2" name="Rectangle 46"/>
              <p:cNvSpPr>
                <a:spLocks noChangeArrowheads="1"/>
              </p:cNvSpPr>
              <p:nvPr userDrawn="1"/>
            </p:nvSpPr>
            <p:spPr bwMode="ltGray">
              <a:xfrm rot="1525830">
                <a:off x="1009" y="349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3" name="Rectangle 47"/>
              <p:cNvSpPr>
                <a:spLocks noChangeArrowheads="1"/>
              </p:cNvSpPr>
              <p:nvPr userDrawn="1"/>
            </p:nvSpPr>
            <p:spPr bwMode="ltGray">
              <a:xfrm rot="1788117">
                <a:off x="990" y="351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4" name="Rectangle 48"/>
              <p:cNvSpPr>
                <a:spLocks noChangeArrowheads="1"/>
              </p:cNvSpPr>
              <p:nvPr userDrawn="1"/>
            </p:nvSpPr>
            <p:spPr bwMode="ltGray">
              <a:xfrm rot="1788117">
                <a:off x="969" y="354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5" name="Rectangle 49"/>
              <p:cNvSpPr>
                <a:spLocks noChangeArrowheads="1"/>
              </p:cNvSpPr>
              <p:nvPr userDrawn="1"/>
            </p:nvSpPr>
            <p:spPr bwMode="ltGray">
              <a:xfrm rot="841630">
                <a:off x="1113" y="3355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6" name="Rectangle 50"/>
              <p:cNvSpPr>
                <a:spLocks noChangeArrowheads="1"/>
              </p:cNvSpPr>
              <p:nvPr userDrawn="1"/>
            </p:nvSpPr>
            <p:spPr bwMode="ltGray">
              <a:xfrm rot="841630">
                <a:off x="1100" y="3378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7" name="Rectangle 51"/>
              <p:cNvSpPr>
                <a:spLocks noChangeArrowheads="1"/>
              </p:cNvSpPr>
              <p:nvPr userDrawn="1"/>
            </p:nvSpPr>
            <p:spPr bwMode="ltGray">
              <a:xfrm rot="1308689">
                <a:off x="1086" y="340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8" name="Rectangle 52"/>
              <p:cNvSpPr>
                <a:spLocks noChangeArrowheads="1"/>
              </p:cNvSpPr>
              <p:nvPr userDrawn="1"/>
            </p:nvSpPr>
            <p:spPr bwMode="ltGray">
              <a:xfrm rot="1308689">
                <a:off x="1064" y="342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69" name="Rectangle 53"/>
              <p:cNvSpPr>
                <a:spLocks noChangeArrowheads="1"/>
              </p:cNvSpPr>
              <p:nvPr userDrawn="1"/>
            </p:nvSpPr>
            <p:spPr bwMode="ltGray">
              <a:xfrm rot="469913">
                <a:off x="1172" y="3225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0" name="Rectangle 54"/>
              <p:cNvSpPr>
                <a:spLocks noChangeArrowheads="1"/>
              </p:cNvSpPr>
              <p:nvPr userDrawn="1"/>
            </p:nvSpPr>
            <p:spPr bwMode="ltGray">
              <a:xfrm rot="559869">
                <a:off x="1162" y="3250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1" name="Rectangle 55"/>
              <p:cNvSpPr>
                <a:spLocks noChangeArrowheads="1"/>
              </p:cNvSpPr>
              <p:nvPr userDrawn="1"/>
            </p:nvSpPr>
            <p:spPr bwMode="ltGray">
              <a:xfrm rot="734079">
                <a:off x="1154" y="327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2" name="Rectangle 56"/>
              <p:cNvSpPr>
                <a:spLocks noChangeArrowheads="1"/>
              </p:cNvSpPr>
              <p:nvPr userDrawn="1"/>
            </p:nvSpPr>
            <p:spPr bwMode="ltGray">
              <a:xfrm rot="734079">
                <a:off x="1141" y="330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3" name="Rectangle 57"/>
              <p:cNvSpPr>
                <a:spLocks noChangeArrowheads="1"/>
              </p:cNvSpPr>
              <p:nvPr userDrawn="1"/>
            </p:nvSpPr>
            <p:spPr bwMode="ltGray">
              <a:xfrm rot="-293905">
                <a:off x="1211" y="309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4" name="Rectangle 58"/>
              <p:cNvSpPr>
                <a:spLocks noChangeArrowheads="1"/>
              </p:cNvSpPr>
              <p:nvPr userDrawn="1"/>
            </p:nvSpPr>
            <p:spPr bwMode="ltGray">
              <a:xfrm rot="-8">
                <a:off x="1201" y="3122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5" name="Rectangle 59"/>
              <p:cNvSpPr>
                <a:spLocks noChangeArrowheads="1"/>
              </p:cNvSpPr>
              <p:nvPr userDrawn="1"/>
            </p:nvSpPr>
            <p:spPr bwMode="ltGray">
              <a:xfrm rot="-8">
                <a:off x="1200" y="3147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6" name="Rectangle 60"/>
              <p:cNvSpPr>
                <a:spLocks noChangeArrowheads="1"/>
              </p:cNvSpPr>
              <p:nvPr userDrawn="1"/>
            </p:nvSpPr>
            <p:spPr bwMode="ltGray">
              <a:xfrm rot="214188">
                <a:off x="1189" y="31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7" name="Rectangle 61"/>
              <p:cNvSpPr>
                <a:spLocks noChangeArrowheads="1"/>
              </p:cNvSpPr>
              <p:nvPr userDrawn="1"/>
            </p:nvSpPr>
            <p:spPr bwMode="ltGray">
              <a:xfrm rot="-682388">
                <a:off x="1219" y="296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8" name="Rectangle 62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2991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79" name="Rectangle 63"/>
              <p:cNvSpPr>
                <a:spLocks noChangeArrowheads="1"/>
              </p:cNvSpPr>
              <p:nvPr userDrawn="1"/>
            </p:nvSpPr>
            <p:spPr bwMode="ltGray">
              <a:xfrm rot="-480400">
                <a:off x="1220" y="30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0" name="Rectangle 64"/>
              <p:cNvSpPr>
                <a:spLocks noChangeArrowheads="1"/>
              </p:cNvSpPr>
              <p:nvPr userDrawn="1"/>
            </p:nvSpPr>
            <p:spPr bwMode="ltGray">
              <a:xfrm rot="-270546">
                <a:off x="1219" y="30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1" name="Rectangle 65"/>
              <p:cNvSpPr>
                <a:spLocks noChangeArrowheads="1"/>
              </p:cNvSpPr>
              <p:nvPr userDrawn="1"/>
            </p:nvSpPr>
            <p:spPr bwMode="ltGray">
              <a:xfrm rot="-1132286">
                <a:off x="1207" y="2843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2" name="Rectangle 66"/>
              <p:cNvSpPr>
                <a:spLocks noChangeArrowheads="1"/>
              </p:cNvSpPr>
              <p:nvPr userDrawn="1"/>
            </p:nvSpPr>
            <p:spPr bwMode="ltGray">
              <a:xfrm rot="-969272">
                <a:off x="1213" y="286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3" name="Rectangle 67"/>
              <p:cNvSpPr>
                <a:spLocks noChangeArrowheads="1"/>
              </p:cNvSpPr>
              <p:nvPr userDrawn="1"/>
            </p:nvSpPr>
            <p:spPr bwMode="ltGray">
              <a:xfrm rot="-969272">
                <a:off x="1216" y="288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4" name="Rectangle 68"/>
              <p:cNvSpPr>
                <a:spLocks noChangeArrowheads="1"/>
              </p:cNvSpPr>
              <p:nvPr userDrawn="1"/>
            </p:nvSpPr>
            <p:spPr bwMode="ltGray">
              <a:xfrm rot="-806259">
                <a:off x="1219" y="291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5" name="Rectangle 69"/>
              <p:cNvSpPr>
                <a:spLocks noChangeArrowheads="1"/>
              </p:cNvSpPr>
              <p:nvPr userDrawn="1"/>
            </p:nvSpPr>
            <p:spPr bwMode="ltGray">
              <a:xfrm rot="-1543941">
                <a:off x="1165" y="272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6" name="Rectangle 70"/>
              <p:cNvSpPr>
                <a:spLocks noChangeArrowheads="1"/>
              </p:cNvSpPr>
              <p:nvPr userDrawn="1"/>
            </p:nvSpPr>
            <p:spPr bwMode="ltGray">
              <a:xfrm rot="-1341953">
                <a:off x="1176" y="2752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7" name="Rectangle 71"/>
              <p:cNvSpPr>
                <a:spLocks noChangeArrowheads="1"/>
              </p:cNvSpPr>
              <p:nvPr userDrawn="1"/>
            </p:nvSpPr>
            <p:spPr bwMode="ltGray">
              <a:xfrm rot="-1341953">
                <a:off x="1184" y="277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8" name="Rectangle 72"/>
              <p:cNvSpPr>
                <a:spLocks noChangeArrowheads="1"/>
              </p:cNvSpPr>
              <p:nvPr userDrawn="1"/>
            </p:nvSpPr>
            <p:spPr bwMode="ltGray">
              <a:xfrm rot="-1341953">
                <a:off x="1194" y="279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89" name="Rectangle 73"/>
              <p:cNvSpPr>
                <a:spLocks noChangeArrowheads="1"/>
              </p:cNvSpPr>
              <p:nvPr userDrawn="1"/>
            </p:nvSpPr>
            <p:spPr bwMode="ltGray">
              <a:xfrm rot="-1928746">
                <a:off x="1101" y="262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0" name="Rectangle 74"/>
              <p:cNvSpPr>
                <a:spLocks noChangeArrowheads="1"/>
              </p:cNvSpPr>
              <p:nvPr userDrawn="1"/>
            </p:nvSpPr>
            <p:spPr bwMode="ltGray">
              <a:xfrm rot="-1844175">
                <a:off x="1114" y="2645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1" name="Rectangle 75"/>
              <p:cNvSpPr>
                <a:spLocks noChangeArrowheads="1"/>
              </p:cNvSpPr>
              <p:nvPr userDrawn="1"/>
            </p:nvSpPr>
            <p:spPr bwMode="ltGray">
              <a:xfrm rot="-1752383">
                <a:off x="1129" y="266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2" name="Rectangle 76"/>
              <p:cNvSpPr>
                <a:spLocks noChangeArrowheads="1"/>
              </p:cNvSpPr>
              <p:nvPr userDrawn="1"/>
            </p:nvSpPr>
            <p:spPr bwMode="ltGray">
              <a:xfrm rot="-1752383">
                <a:off x="1142" y="268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3" name="Rectangle 77"/>
              <p:cNvSpPr>
                <a:spLocks noChangeArrowheads="1"/>
              </p:cNvSpPr>
              <p:nvPr userDrawn="1"/>
            </p:nvSpPr>
            <p:spPr bwMode="ltGray">
              <a:xfrm rot="-2466736">
                <a:off x="1014" y="2538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4" name="Rectangle 78"/>
              <p:cNvSpPr>
                <a:spLocks noChangeArrowheads="1"/>
              </p:cNvSpPr>
              <p:nvPr userDrawn="1"/>
            </p:nvSpPr>
            <p:spPr bwMode="ltGray">
              <a:xfrm rot="-2466736">
                <a:off x="1035" y="255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5" name="Rectangle 79"/>
              <p:cNvSpPr>
                <a:spLocks noChangeArrowheads="1"/>
              </p:cNvSpPr>
              <p:nvPr userDrawn="1"/>
            </p:nvSpPr>
            <p:spPr bwMode="ltGray">
              <a:xfrm rot="-2466736">
                <a:off x="1050" y="2574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6" name="Rectangle 80"/>
              <p:cNvSpPr>
                <a:spLocks noChangeArrowheads="1"/>
              </p:cNvSpPr>
              <p:nvPr userDrawn="1"/>
            </p:nvSpPr>
            <p:spPr bwMode="ltGray">
              <a:xfrm rot="-2342866">
                <a:off x="1068" y="2590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7" name="Freeform 81"/>
              <p:cNvSpPr>
                <a:spLocks/>
              </p:cNvSpPr>
              <p:nvPr userDrawn="1"/>
            </p:nvSpPr>
            <p:spPr bwMode="ltGray">
              <a:xfrm>
                <a:off x="486" y="2563"/>
                <a:ext cx="180" cy="151"/>
              </a:xfrm>
              <a:custGeom>
                <a:avLst/>
                <a:gdLst>
                  <a:gd name="T0" fmla="*/ 0 w 180"/>
                  <a:gd name="T1" fmla="*/ 144 h 151"/>
                  <a:gd name="T2" fmla="*/ 28 w 180"/>
                  <a:gd name="T3" fmla="*/ 147 h 151"/>
                  <a:gd name="T4" fmla="*/ 64 w 180"/>
                  <a:gd name="T5" fmla="*/ 46 h 151"/>
                  <a:gd name="T6" fmla="*/ 94 w 180"/>
                  <a:gd name="T7" fmla="*/ 151 h 151"/>
                  <a:gd name="T8" fmla="*/ 129 w 180"/>
                  <a:gd name="T9" fmla="*/ 151 h 151"/>
                  <a:gd name="T10" fmla="*/ 180 w 180"/>
                  <a:gd name="T11" fmla="*/ 9 h 151"/>
                  <a:gd name="T12" fmla="*/ 148 w 180"/>
                  <a:gd name="T13" fmla="*/ 10 h 151"/>
                  <a:gd name="T14" fmla="*/ 112 w 180"/>
                  <a:gd name="T15" fmla="*/ 112 h 151"/>
                  <a:gd name="T16" fmla="*/ 79 w 180"/>
                  <a:gd name="T17" fmla="*/ 0 h 151"/>
                  <a:gd name="T18" fmla="*/ 48 w 180"/>
                  <a:gd name="T19" fmla="*/ 0 h 151"/>
                  <a:gd name="T20" fmla="*/ 0 w 180"/>
                  <a:gd name="T21" fmla="*/ 144 h 151"/>
                  <a:gd name="T22" fmla="*/ 0 60000 65536"/>
                  <a:gd name="T23" fmla="*/ 0 60000 65536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</a:gdLst>
                <a:ahLst/>
                <a:cxnLst>
                  <a:cxn ang="T22">
                    <a:pos x="T0" y="T1"/>
                  </a:cxn>
                  <a:cxn ang="T23">
                    <a:pos x="T2" y="T3"/>
                  </a:cxn>
                  <a:cxn ang="T24">
                    <a:pos x="T4" y="T5"/>
                  </a:cxn>
                  <a:cxn ang="T25">
                    <a:pos x="T6" y="T7"/>
                  </a:cxn>
                  <a:cxn ang="T26">
                    <a:pos x="T8" y="T9"/>
                  </a:cxn>
                  <a:cxn ang="T27">
                    <a:pos x="T10" y="T11"/>
                  </a:cxn>
                  <a:cxn ang="T28">
                    <a:pos x="T12" y="T13"/>
                  </a:cxn>
                  <a:cxn ang="T29">
                    <a:pos x="T14" y="T15"/>
                  </a:cxn>
                  <a:cxn ang="T30">
                    <a:pos x="T16" y="T17"/>
                  </a:cxn>
                  <a:cxn ang="T31">
                    <a:pos x="T18" y="T19"/>
                  </a:cxn>
                  <a:cxn ang="T32">
                    <a:pos x="T20" y="T21"/>
                  </a:cxn>
                </a:cxnLst>
                <a:rect l="0" t="0" r="r" b="b"/>
                <a:pathLst>
                  <a:path w="180" h="151">
                    <a:moveTo>
                      <a:pt x="0" y="144"/>
                    </a:moveTo>
                    <a:lnTo>
                      <a:pt x="28" y="147"/>
                    </a:lnTo>
                    <a:lnTo>
                      <a:pt x="64" y="46"/>
                    </a:lnTo>
                    <a:lnTo>
                      <a:pt x="94" y="151"/>
                    </a:lnTo>
                    <a:lnTo>
                      <a:pt x="129" y="151"/>
                    </a:lnTo>
                    <a:lnTo>
                      <a:pt x="180" y="9"/>
                    </a:lnTo>
                    <a:lnTo>
                      <a:pt x="148" y="10"/>
                    </a:lnTo>
                    <a:lnTo>
                      <a:pt x="112" y="112"/>
                    </a:lnTo>
                    <a:lnTo>
                      <a:pt x="79" y="0"/>
                    </a:lnTo>
                    <a:lnTo>
                      <a:pt x="48" y="0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98" name="Rectangle 82"/>
              <p:cNvSpPr>
                <a:spLocks noChangeArrowheads="1"/>
              </p:cNvSpPr>
              <p:nvPr userDrawn="1"/>
            </p:nvSpPr>
            <p:spPr bwMode="ltGray">
              <a:xfrm rot="6575641">
                <a:off x="-217" y="3138"/>
                <a:ext cx="122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099" name="Rectangle 83"/>
              <p:cNvSpPr>
                <a:spLocks noChangeArrowheads="1"/>
              </p:cNvSpPr>
              <p:nvPr userDrawn="1"/>
            </p:nvSpPr>
            <p:spPr bwMode="ltGray">
              <a:xfrm rot="238799">
                <a:off x="4" y="3146"/>
                <a:ext cx="103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0" name="Rectangle 84"/>
              <p:cNvSpPr>
                <a:spLocks noChangeArrowheads="1"/>
              </p:cNvSpPr>
              <p:nvPr userDrawn="1"/>
            </p:nvSpPr>
            <p:spPr bwMode="ltGray">
              <a:xfrm rot="-2957028">
                <a:off x="907" y="247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1" name="Rectangle 85"/>
              <p:cNvSpPr>
                <a:spLocks noChangeArrowheads="1"/>
              </p:cNvSpPr>
              <p:nvPr userDrawn="1"/>
            </p:nvSpPr>
            <p:spPr bwMode="ltGray">
              <a:xfrm rot="-2957028">
                <a:off x="930" y="2486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2" name="Rectangle 86"/>
              <p:cNvSpPr>
                <a:spLocks noChangeArrowheads="1"/>
              </p:cNvSpPr>
              <p:nvPr userDrawn="1"/>
            </p:nvSpPr>
            <p:spPr bwMode="ltGray">
              <a:xfrm rot="-2957028">
                <a:off x="954" y="2497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3" name="Rectangle 87"/>
              <p:cNvSpPr>
                <a:spLocks noChangeArrowheads="1"/>
              </p:cNvSpPr>
              <p:nvPr userDrawn="1"/>
            </p:nvSpPr>
            <p:spPr bwMode="ltGray">
              <a:xfrm rot="-2661033">
                <a:off x="974" y="2509"/>
                <a:ext cx="86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4" name="Rectangle 88"/>
              <p:cNvSpPr>
                <a:spLocks noChangeArrowheads="1"/>
              </p:cNvSpPr>
              <p:nvPr userDrawn="1"/>
            </p:nvSpPr>
            <p:spPr bwMode="ltGray">
              <a:xfrm rot="-3638503">
                <a:off x="788" y="242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5" name="Rectangle 89"/>
              <p:cNvSpPr>
                <a:spLocks noChangeArrowheads="1"/>
              </p:cNvSpPr>
              <p:nvPr userDrawn="1"/>
            </p:nvSpPr>
            <p:spPr bwMode="ltGray">
              <a:xfrm rot="-3638503">
                <a:off x="815" y="2434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6" name="Rectangle 90"/>
              <p:cNvSpPr>
                <a:spLocks noChangeArrowheads="1"/>
              </p:cNvSpPr>
              <p:nvPr userDrawn="1"/>
            </p:nvSpPr>
            <p:spPr bwMode="ltGray">
              <a:xfrm rot="-3514633">
                <a:off x="837" y="2441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7" name="Rectangle 91"/>
              <p:cNvSpPr>
                <a:spLocks noChangeArrowheads="1"/>
              </p:cNvSpPr>
              <p:nvPr userDrawn="1"/>
            </p:nvSpPr>
            <p:spPr bwMode="ltGray">
              <a:xfrm rot="-3220799">
                <a:off x="862" y="2453"/>
                <a:ext cx="8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8" name="Rectangle 92"/>
              <p:cNvSpPr>
                <a:spLocks noChangeArrowheads="1"/>
              </p:cNvSpPr>
              <p:nvPr userDrawn="1"/>
            </p:nvSpPr>
            <p:spPr bwMode="ltGray">
              <a:xfrm rot="-4338250">
                <a:off x="649" y="2396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09" name="Rectangle 93"/>
              <p:cNvSpPr>
                <a:spLocks noChangeArrowheads="1"/>
              </p:cNvSpPr>
              <p:nvPr userDrawn="1"/>
            </p:nvSpPr>
            <p:spPr bwMode="ltGray">
              <a:xfrm rot="-4250359">
                <a:off x="677" y="2402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0" name="Rectangle 94"/>
              <p:cNvSpPr>
                <a:spLocks noChangeArrowheads="1"/>
              </p:cNvSpPr>
              <p:nvPr userDrawn="1"/>
            </p:nvSpPr>
            <p:spPr bwMode="ltGray">
              <a:xfrm rot="-4250359">
                <a:off x="707" y="2407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1" name="Rectangle 95"/>
              <p:cNvSpPr>
                <a:spLocks noChangeArrowheads="1"/>
              </p:cNvSpPr>
              <p:nvPr userDrawn="1"/>
            </p:nvSpPr>
            <p:spPr bwMode="ltGray">
              <a:xfrm rot="-3989246">
                <a:off x="737" y="241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2" name="Rectangle 96"/>
              <p:cNvSpPr>
                <a:spLocks noChangeArrowheads="1"/>
              </p:cNvSpPr>
              <p:nvPr userDrawn="1"/>
            </p:nvSpPr>
            <p:spPr bwMode="ltGray">
              <a:xfrm rot="-4862215">
                <a:off x="503" y="239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3" name="Rectangle 97"/>
              <p:cNvSpPr>
                <a:spLocks noChangeArrowheads="1"/>
              </p:cNvSpPr>
              <p:nvPr userDrawn="1"/>
            </p:nvSpPr>
            <p:spPr bwMode="ltGray">
              <a:xfrm rot="-4673370">
                <a:off x="533" y="239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4" name="Rectangle 98"/>
              <p:cNvSpPr>
                <a:spLocks noChangeArrowheads="1"/>
              </p:cNvSpPr>
              <p:nvPr userDrawn="1"/>
            </p:nvSpPr>
            <p:spPr bwMode="ltGray">
              <a:xfrm rot="-4646721">
                <a:off x="563" y="2390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5" name="Rectangle 99"/>
              <p:cNvSpPr>
                <a:spLocks noChangeArrowheads="1"/>
              </p:cNvSpPr>
              <p:nvPr userDrawn="1"/>
            </p:nvSpPr>
            <p:spPr bwMode="ltGray">
              <a:xfrm rot="-4580623">
                <a:off x="594" y="2391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6" name="Rectangle 100"/>
              <p:cNvSpPr>
                <a:spLocks noChangeArrowheads="1"/>
              </p:cNvSpPr>
              <p:nvPr userDrawn="1"/>
            </p:nvSpPr>
            <p:spPr bwMode="ltGray">
              <a:xfrm rot="-5195129">
                <a:off x="355" y="2414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7" name="Rectangle 101"/>
              <p:cNvSpPr>
                <a:spLocks noChangeArrowheads="1"/>
              </p:cNvSpPr>
              <p:nvPr userDrawn="1"/>
            </p:nvSpPr>
            <p:spPr bwMode="ltGray">
              <a:xfrm rot="-5360484">
                <a:off x="385" y="2409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8" name="Rectangle 102"/>
              <p:cNvSpPr>
                <a:spLocks noChangeArrowheads="1"/>
              </p:cNvSpPr>
              <p:nvPr userDrawn="1"/>
            </p:nvSpPr>
            <p:spPr bwMode="ltGray">
              <a:xfrm rot="-5288939">
                <a:off x="418" y="2405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19" name="Rectangle 103"/>
              <p:cNvSpPr>
                <a:spLocks noChangeArrowheads="1"/>
              </p:cNvSpPr>
              <p:nvPr userDrawn="1"/>
            </p:nvSpPr>
            <p:spPr bwMode="ltGray">
              <a:xfrm rot="-5164854">
                <a:off x="449" y="2400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0" name="Rectangle 104"/>
              <p:cNvSpPr>
                <a:spLocks noChangeArrowheads="1"/>
              </p:cNvSpPr>
              <p:nvPr userDrawn="1"/>
            </p:nvSpPr>
            <p:spPr bwMode="ltGray">
              <a:xfrm rot="-6132163">
                <a:off x="206" y="245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1" name="Rectangle 105"/>
              <p:cNvSpPr>
                <a:spLocks noChangeArrowheads="1"/>
              </p:cNvSpPr>
              <p:nvPr userDrawn="1"/>
            </p:nvSpPr>
            <p:spPr bwMode="ltGray">
              <a:xfrm rot="-6220433">
                <a:off x="237" y="244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2" name="Rectangle 106"/>
              <p:cNvSpPr>
                <a:spLocks noChangeArrowheads="1"/>
              </p:cNvSpPr>
              <p:nvPr userDrawn="1"/>
            </p:nvSpPr>
            <p:spPr bwMode="ltGray">
              <a:xfrm rot="-6110943">
                <a:off x="266" y="243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3" name="Rectangle 107"/>
              <p:cNvSpPr>
                <a:spLocks noChangeArrowheads="1"/>
              </p:cNvSpPr>
              <p:nvPr userDrawn="1"/>
            </p:nvSpPr>
            <p:spPr bwMode="ltGray">
              <a:xfrm rot="-5919570">
                <a:off x="292" y="2427"/>
                <a:ext cx="69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4" name="Rectangle 108"/>
              <p:cNvSpPr>
                <a:spLocks noChangeArrowheads="1"/>
              </p:cNvSpPr>
              <p:nvPr userDrawn="1"/>
            </p:nvSpPr>
            <p:spPr bwMode="ltGray">
              <a:xfrm rot="-7376291">
                <a:off x="5" y="2549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5" name="Rectangle 109"/>
              <p:cNvSpPr>
                <a:spLocks noChangeArrowheads="1"/>
              </p:cNvSpPr>
              <p:nvPr userDrawn="1"/>
            </p:nvSpPr>
            <p:spPr bwMode="ltGray">
              <a:xfrm rot="-7168347">
                <a:off x="64" y="2517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6" name="Rectangle 110"/>
              <p:cNvSpPr>
                <a:spLocks noChangeArrowheads="1"/>
              </p:cNvSpPr>
              <p:nvPr userDrawn="1"/>
            </p:nvSpPr>
            <p:spPr bwMode="ltGray">
              <a:xfrm rot="-6802416">
                <a:off x="92" y="250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7" name="Rectangle 111"/>
              <p:cNvSpPr>
                <a:spLocks noChangeArrowheads="1"/>
              </p:cNvSpPr>
              <p:nvPr userDrawn="1"/>
            </p:nvSpPr>
            <p:spPr bwMode="ltGray">
              <a:xfrm rot="-6802416">
                <a:off x="119" y="2492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8" name="Rectangle 112"/>
              <p:cNvSpPr>
                <a:spLocks noChangeArrowheads="1"/>
              </p:cNvSpPr>
              <p:nvPr userDrawn="1"/>
            </p:nvSpPr>
            <p:spPr bwMode="ltGray">
              <a:xfrm rot="-6457704">
                <a:off x="150" y="2478"/>
                <a:ext cx="6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29" name="Rectangle 113"/>
              <p:cNvSpPr>
                <a:spLocks noChangeArrowheads="1"/>
              </p:cNvSpPr>
              <p:nvPr userDrawn="1"/>
            </p:nvSpPr>
            <p:spPr bwMode="ltGray">
              <a:xfrm rot="-1876771">
                <a:off x="0" y="3363"/>
                <a:ext cx="7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0" name="Rectangle 114"/>
              <p:cNvSpPr>
                <a:spLocks noChangeArrowheads="1"/>
              </p:cNvSpPr>
              <p:nvPr userDrawn="1"/>
            </p:nvSpPr>
            <p:spPr bwMode="ltGray">
              <a:xfrm rot="3283992">
                <a:off x="511" y="347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1" name="Rectangle 115"/>
              <p:cNvSpPr>
                <a:spLocks noChangeArrowheads="1"/>
              </p:cNvSpPr>
              <p:nvPr userDrawn="1"/>
            </p:nvSpPr>
            <p:spPr bwMode="ltGray">
              <a:xfrm rot="3283992">
                <a:off x="35" y="2798"/>
                <a:ext cx="24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2" name="Rectangle 116"/>
              <p:cNvSpPr>
                <a:spLocks noChangeArrowheads="1"/>
              </p:cNvSpPr>
              <p:nvPr userDrawn="1"/>
            </p:nvSpPr>
            <p:spPr bwMode="ltGray">
              <a:xfrm rot="-1876771">
                <a:off x="700" y="2851"/>
                <a:ext cx="31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3" name="Rectangle 117"/>
              <p:cNvSpPr>
                <a:spLocks noChangeArrowheads="1"/>
              </p:cNvSpPr>
              <p:nvPr userDrawn="1"/>
            </p:nvSpPr>
            <p:spPr bwMode="ltGray">
              <a:xfrm rot="5908516">
                <a:off x="200" y="3915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4" name="Rectangle 118"/>
              <p:cNvSpPr>
                <a:spLocks noChangeArrowheads="1"/>
              </p:cNvSpPr>
              <p:nvPr userDrawn="1"/>
            </p:nvSpPr>
            <p:spPr bwMode="ltGray">
              <a:xfrm rot="6683973">
                <a:off x="45" y="3915"/>
                <a:ext cx="144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5" name="Rectangle 119"/>
              <p:cNvSpPr>
                <a:spLocks noChangeArrowheads="1"/>
              </p:cNvSpPr>
              <p:nvPr userDrawn="1"/>
            </p:nvSpPr>
            <p:spPr bwMode="ltGray">
              <a:xfrm rot="5245609">
                <a:off x="361" y="389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6" name="Rectangle 120"/>
              <p:cNvSpPr>
                <a:spLocks noChangeArrowheads="1"/>
              </p:cNvSpPr>
              <p:nvPr userDrawn="1"/>
            </p:nvSpPr>
            <p:spPr bwMode="ltGray">
              <a:xfrm rot="4500520">
                <a:off x="522" y="3847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7" name="Rectangle 121"/>
              <p:cNvSpPr>
                <a:spLocks noChangeArrowheads="1"/>
              </p:cNvSpPr>
              <p:nvPr userDrawn="1"/>
            </p:nvSpPr>
            <p:spPr bwMode="ltGray">
              <a:xfrm rot="3805227">
                <a:off x="670" y="377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8" name="Rectangle 122"/>
              <p:cNvSpPr>
                <a:spLocks noChangeArrowheads="1"/>
              </p:cNvSpPr>
              <p:nvPr userDrawn="1"/>
            </p:nvSpPr>
            <p:spPr bwMode="ltGray">
              <a:xfrm rot="3060138">
                <a:off x="813" y="3688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39" name="Rectangle 123"/>
              <p:cNvSpPr>
                <a:spLocks noChangeArrowheads="1"/>
              </p:cNvSpPr>
              <p:nvPr userDrawn="1"/>
            </p:nvSpPr>
            <p:spPr bwMode="ltGray">
              <a:xfrm rot="2090281">
                <a:off x="938" y="3582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0" name="Rectangle 124"/>
              <p:cNvSpPr>
                <a:spLocks noChangeArrowheads="1"/>
              </p:cNvSpPr>
              <p:nvPr userDrawn="1"/>
            </p:nvSpPr>
            <p:spPr bwMode="ltGray">
              <a:xfrm rot="-7168347">
                <a:off x="-18" y="2506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1" name="Rectangle 125"/>
              <p:cNvSpPr>
                <a:spLocks noChangeArrowheads="1"/>
              </p:cNvSpPr>
              <p:nvPr userDrawn="1"/>
            </p:nvSpPr>
            <p:spPr bwMode="ltGray">
              <a:xfrm rot="-6406501">
                <a:off x="136" y="2433"/>
                <a:ext cx="132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2" name="Rectangle 126"/>
              <p:cNvSpPr>
                <a:spLocks noChangeArrowheads="1"/>
              </p:cNvSpPr>
              <p:nvPr userDrawn="1"/>
            </p:nvSpPr>
            <p:spPr bwMode="ltGray">
              <a:xfrm rot="-4970620">
                <a:off x="447" y="2364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3" name="Rectangle 127"/>
              <p:cNvSpPr>
                <a:spLocks noChangeArrowheads="1"/>
              </p:cNvSpPr>
              <p:nvPr userDrawn="1"/>
            </p:nvSpPr>
            <p:spPr bwMode="ltGray">
              <a:xfrm rot="-4298502">
                <a:off x="597" y="2360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4" name="Rectangle 128"/>
              <p:cNvSpPr>
                <a:spLocks noChangeArrowheads="1"/>
              </p:cNvSpPr>
              <p:nvPr userDrawn="1"/>
            </p:nvSpPr>
            <p:spPr bwMode="ltGray">
              <a:xfrm rot="-3676305">
                <a:off x="739" y="2386"/>
                <a:ext cx="155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5" name="Rectangle 129"/>
              <p:cNvSpPr>
                <a:spLocks noChangeArrowheads="1"/>
              </p:cNvSpPr>
              <p:nvPr userDrawn="1"/>
            </p:nvSpPr>
            <p:spPr bwMode="ltGray">
              <a:xfrm rot="-3188616">
                <a:off x="869" y="24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6" name="Rectangle 130"/>
              <p:cNvSpPr>
                <a:spLocks noChangeArrowheads="1"/>
              </p:cNvSpPr>
              <p:nvPr userDrawn="1"/>
            </p:nvSpPr>
            <p:spPr bwMode="ltGray">
              <a:xfrm rot="-2610246">
                <a:off x="984" y="2497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7" name="Rectangle 131"/>
              <p:cNvSpPr>
                <a:spLocks noChangeArrowheads="1"/>
              </p:cNvSpPr>
              <p:nvPr userDrawn="1"/>
            </p:nvSpPr>
            <p:spPr bwMode="ltGray">
              <a:xfrm rot="-2190008">
                <a:off x="1075" y="2585"/>
                <a:ext cx="173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8" name="Rectangle 132"/>
              <p:cNvSpPr>
                <a:spLocks noChangeArrowheads="1"/>
              </p:cNvSpPr>
              <p:nvPr userDrawn="1"/>
            </p:nvSpPr>
            <p:spPr bwMode="ltGray">
              <a:xfrm rot="-1728558">
                <a:off x="1147" y="2688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49" name="Rectangle 133"/>
              <p:cNvSpPr>
                <a:spLocks noChangeArrowheads="1"/>
              </p:cNvSpPr>
              <p:nvPr userDrawn="1"/>
            </p:nvSpPr>
            <p:spPr bwMode="ltGray">
              <a:xfrm rot="-1172118">
                <a:off x="1198" y="2805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50" name="Rectangle 134"/>
              <p:cNvSpPr>
                <a:spLocks noChangeArrowheads="1"/>
              </p:cNvSpPr>
              <p:nvPr userDrawn="1"/>
            </p:nvSpPr>
            <p:spPr bwMode="ltGray">
              <a:xfrm rot="-753845">
                <a:off x="1218" y="2930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51" name="Rectangle 135"/>
              <p:cNvSpPr>
                <a:spLocks noChangeArrowheads="1"/>
              </p:cNvSpPr>
              <p:nvPr userDrawn="1"/>
            </p:nvSpPr>
            <p:spPr bwMode="ltGray">
              <a:xfrm rot="-287823">
                <a:off x="1213" y="3066"/>
                <a:ext cx="167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52" name="Rectangle 136"/>
              <p:cNvSpPr>
                <a:spLocks noChangeArrowheads="1"/>
              </p:cNvSpPr>
              <p:nvPr userDrawn="1"/>
            </p:nvSpPr>
            <p:spPr bwMode="ltGray">
              <a:xfrm rot="696741">
                <a:off x="1126" y="3337"/>
                <a:ext cx="15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53" name="Rectangle 137"/>
              <p:cNvSpPr>
                <a:spLocks noChangeArrowheads="1"/>
              </p:cNvSpPr>
              <p:nvPr userDrawn="1"/>
            </p:nvSpPr>
            <p:spPr bwMode="ltGray">
              <a:xfrm rot="1529990">
                <a:off x="1041" y="3465"/>
                <a:ext cx="140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54" name="Freeform 138"/>
              <p:cNvSpPr>
                <a:spLocks/>
              </p:cNvSpPr>
              <p:nvPr userDrawn="1"/>
            </p:nvSpPr>
            <p:spPr bwMode="ltGray">
              <a:xfrm>
                <a:off x="850" y="3136"/>
                <a:ext cx="204" cy="120"/>
              </a:xfrm>
              <a:custGeom>
                <a:avLst/>
                <a:gdLst>
                  <a:gd name="T0" fmla="*/ 168 w 204"/>
                  <a:gd name="T1" fmla="*/ 120 h 120"/>
                  <a:gd name="T2" fmla="*/ 204 w 204"/>
                  <a:gd name="T3" fmla="*/ 12 h 120"/>
                  <a:gd name="T4" fmla="*/ 42 w 204"/>
                  <a:gd name="T5" fmla="*/ 0 h 120"/>
                  <a:gd name="T6" fmla="*/ 0 w 204"/>
                  <a:gd name="T7" fmla="*/ 108 h 120"/>
                  <a:gd name="T8" fmla="*/ 30 w 204"/>
                  <a:gd name="T9" fmla="*/ 114 h 120"/>
                  <a:gd name="T10" fmla="*/ 60 w 204"/>
                  <a:gd name="T11" fmla="*/ 30 h 120"/>
                  <a:gd name="T12" fmla="*/ 102 w 204"/>
                  <a:gd name="T13" fmla="*/ 36 h 120"/>
                  <a:gd name="T14" fmla="*/ 78 w 204"/>
                  <a:gd name="T15" fmla="*/ 108 h 120"/>
                  <a:gd name="T16" fmla="*/ 102 w 204"/>
                  <a:gd name="T17" fmla="*/ 108 h 120"/>
                  <a:gd name="T18" fmla="*/ 132 w 204"/>
                  <a:gd name="T19" fmla="*/ 36 h 120"/>
                  <a:gd name="T20" fmla="*/ 162 w 204"/>
                  <a:gd name="T21" fmla="*/ 36 h 120"/>
                  <a:gd name="T22" fmla="*/ 138 w 204"/>
                  <a:gd name="T23" fmla="*/ 114 h 120"/>
                  <a:gd name="T24" fmla="*/ 168 w 204"/>
                  <a:gd name="T25" fmla="*/ 120 h 120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204" h="120">
                    <a:moveTo>
                      <a:pt x="168" y="120"/>
                    </a:moveTo>
                    <a:lnTo>
                      <a:pt x="204" y="12"/>
                    </a:lnTo>
                    <a:lnTo>
                      <a:pt x="42" y="0"/>
                    </a:lnTo>
                    <a:lnTo>
                      <a:pt x="0" y="108"/>
                    </a:lnTo>
                    <a:lnTo>
                      <a:pt x="30" y="114"/>
                    </a:lnTo>
                    <a:lnTo>
                      <a:pt x="60" y="30"/>
                    </a:lnTo>
                    <a:lnTo>
                      <a:pt x="102" y="36"/>
                    </a:lnTo>
                    <a:lnTo>
                      <a:pt x="78" y="108"/>
                    </a:lnTo>
                    <a:lnTo>
                      <a:pt x="102" y="108"/>
                    </a:lnTo>
                    <a:lnTo>
                      <a:pt x="132" y="36"/>
                    </a:lnTo>
                    <a:lnTo>
                      <a:pt x="162" y="36"/>
                    </a:lnTo>
                    <a:lnTo>
                      <a:pt x="138" y="114"/>
                    </a:lnTo>
                    <a:lnTo>
                      <a:pt x="168" y="12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5" name="Freeform 139"/>
              <p:cNvSpPr>
                <a:spLocks/>
              </p:cNvSpPr>
              <p:nvPr userDrawn="1"/>
            </p:nvSpPr>
            <p:spPr bwMode="ltGray">
              <a:xfrm>
                <a:off x="19" y="2722"/>
                <a:ext cx="90" cy="78"/>
              </a:xfrm>
              <a:custGeom>
                <a:avLst/>
                <a:gdLst>
                  <a:gd name="T0" fmla="*/ 66 w 90"/>
                  <a:gd name="T1" fmla="*/ 36 h 78"/>
                  <a:gd name="T2" fmla="*/ 66 w 90"/>
                  <a:gd name="T3" fmla="*/ 36 h 78"/>
                  <a:gd name="T4" fmla="*/ 18 w 90"/>
                  <a:gd name="T5" fmla="*/ 24 h 78"/>
                  <a:gd name="T6" fmla="*/ 0 w 90"/>
                  <a:gd name="T7" fmla="*/ 30 h 78"/>
                  <a:gd name="T8" fmla="*/ 36 w 90"/>
                  <a:gd name="T9" fmla="*/ 78 h 78"/>
                  <a:gd name="T10" fmla="*/ 48 w 90"/>
                  <a:gd name="T11" fmla="*/ 72 h 78"/>
                  <a:gd name="T12" fmla="*/ 24 w 90"/>
                  <a:gd name="T13" fmla="*/ 36 h 78"/>
                  <a:gd name="T14" fmla="*/ 24 w 90"/>
                  <a:gd name="T15" fmla="*/ 36 h 78"/>
                  <a:gd name="T16" fmla="*/ 72 w 90"/>
                  <a:gd name="T17" fmla="*/ 54 h 78"/>
                  <a:gd name="T18" fmla="*/ 90 w 90"/>
                  <a:gd name="T19" fmla="*/ 42 h 78"/>
                  <a:gd name="T20" fmla="*/ 54 w 90"/>
                  <a:gd name="T21" fmla="*/ 0 h 78"/>
                  <a:gd name="T22" fmla="*/ 42 w 90"/>
                  <a:gd name="T23" fmla="*/ 6 h 78"/>
                  <a:gd name="T24" fmla="*/ 66 w 90"/>
                  <a:gd name="T25" fmla="*/ 36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8">
                    <a:moveTo>
                      <a:pt x="66" y="36"/>
                    </a:moveTo>
                    <a:lnTo>
                      <a:pt x="66" y="36"/>
                    </a:lnTo>
                    <a:lnTo>
                      <a:pt x="18" y="24"/>
                    </a:lnTo>
                    <a:lnTo>
                      <a:pt x="0" y="30"/>
                    </a:lnTo>
                    <a:lnTo>
                      <a:pt x="36" y="78"/>
                    </a:lnTo>
                    <a:lnTo>
                      <a:pt x="48" y="72"/>
                    </a:lnTo>
                    <a:lnTo>
                      <a:pt x="24" y="36"/>
                    </a:lnTo>
                    <a:lnTo>
                      <a:pt x="72" y="54"/>
                    </a:lnTo>
                    <a:lnTo>
                      <a:pt x="90" y="42"/>
                    </a:lnTo>
                    <a:lnTo>
                      <a:pt x="54" y="0"/>
                    </a:lnTo>
                    <a:lnTo>
                      <a:pt x="42" y="6"/>
                    </a:lnTo>
                    <a:lnTo>
                      <a:pt x="66" y="36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6" name="Freeform 140"/>
              <p:cNvSpPr>
                <a:spLocks/>
              </p:cNvSpPr>
              <p:nvPr userDrawn="1"/>
            </p:nvSpPr>
            <p:spPr bwMode="ltGray">
              <a:xfrm>
                <a:off x="97" y="2651"/>
                <a:ext cx="101" cy="89"/>
              </a:xfrm>
              <a:custGeom>
                <a:avLst/>
                <a:gdLst>
                  <a:gd name="T0" fmla="*/ 54 w 101"/>
                  <a:gd name="T1" fmla="*/ 89 h 89"/>
                  <a:gd name="T2" fmla="*/ 65 w 101"/>
                  <a:gd name="T3" fmla="*/ 83 h 89"/>
                  <a:gd name="T4" fmla="*/ 48 w 101"/>
                  <a:gd name="T5" fmla="*/ 35 h 89"/>
                  <a:gd name="T6" fmla="*/ 89 w 101"/>
                  <a:gd name="T7" fmla="*/ 65 h 89"/>
                  <a:gd name="T8" fmla="*/ 101 w 101"/>
                  <a:gd name="T9" fmla="*/ 59 h 89"/>
                  <a:gd name="T10" fmla="*/ 83 w 101"/>
                  <a:gd name="T11" fmla="*/ 0 h 89"/>
                  <a:gd name="T12" fmla="*/ 71 w 101"/>
                  <a:gd name="T13" fmla="*/ 12 h 89"/>
                  <a:gd name="T14" fmla="*/ 83 w 101"/>
                  <a:gd name="T15" fmla="*/ 41 h 89"/>
                  <a:gd name="T16" fmla="*/ 48 w 101"/>
                  <a:gd name="T17" fmla="*/ 23 h 89"/>
                  <a:gd name="T18" fmla="*/ 36 w 101"/>
                  <a:gd name="T19" fmla="*/ 29 h 89"/>
                  <a:gd name="T20" fmla="*/ 45 w 101"/>
                  <a:gd name="T21" fmla="*/ 68 h 89"/>
                  <a:gd name="T22" fmla="*/ 18 w 101"/>
                  <a:gd name="T23" fmla="*/ 41 h 89"/>
                  <a:gd name="T24" fmla="*/ 0 w 101"/>
                  <a:gd name="T25" fmla="*/ 53 h 89"/>
                  <a:gd name="T26" fmla="*/ 54 w 101"/>
                  <a:gd name="T27" fmla="*/ 89 h 89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1" h="89">
                    <a:moveTo>
                      <a:pt x="54" y="89"/>
                    </a:moveTo>
                    <a:lnTo>
                      <a:pt x="65" y="83"/>
                    </a:lnTo>
                    <a:lnTo>
                      <a:pt x="48" y="35"/>
                    </a:lnTo>
                    <a:lnTo>
                      <a:pt x="89" y="65"/>
                    </a:lnTo>
                    <a:lnTo>
                      <a:pt x="101" y="59"/>
                    </a:lnTo>
                    <a:lnTo>
                      <a:pt x="83" y="0"/>
                    </a:lnTo>
                    <a:lnTo>
                      <a:pt x="71" y="12"/>
                    </a:lnTo>
                    <a:lnTo>
                      <a:pt x="83" y="41"/>
                    </a:lnTo>
                    <a:lnTo>
                      <a:pt x="48" y="23"/>
                    </a:lnTo>
                    <a:lnTo>
                      <a:pt x="36" y="29"/>
                    </a:lnTo>
                    <a:lnTo>
                      <a:pt x="45" y="68"/>
                    </a:lnTo>
                    <a:lnTo>
                      <a:pt x="18" y="41"/>
                    </a:lnTo>
                    <a:lnTo>
                      <a:pt x="0" y="53"/>
                    </a:lnTo>
                    <a:lnTo>
                      <a:pt x="54" y="89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7" name="Freeform 141"/>
              <p:cNvSpPr>
                <a:spLocks/>
              </p:cNvSpPr>
              <p:nvPr userDrawn="1"/>
            </p:nvSpPr>
            <p:spPr bwMode="ltGray">
              <a:xfrm>
                <a:off x="677" y="3502"/>
                <a:ext cx="83" cy="78"/>
              </a:xfrm>
              <a:custGeom>
                <a:avLst/>
                <a:gdLst>
                  <a:gd name="T0" fmla="*/ 36 w 83"/>
                  <a:gd name="T1" fmla="*/ 78 h 78"/>
                  <a:gd name="T2" fmla="*/ 83 w 83"/>
                  <a:gd name="T3" fmla="*/ 48 h 78"/>
                  <a:gd name="T4" fmla="*/ 54 w 83"/>
                  <a:gd name="T5" fmla="*/ 0 h 78"/>
                  <a:gd name="T6" fmla="*/ 0 w 83"/>
                  <a:gd name="T7" fmla="*/ 30 h 78"/>
                  <a:gd name="T8" fmla="*/ 6 w 83"/>
                  <a:gd name="T9" fmla="*/ 36 h 78"/>
                  <a:gd name="T10" fmla="*/ 42 w 83"/>
                  <a:gd name="T11" fmla="*/ 18 h 78"/>
                  <a:gd name="T12" fmla="*/ 54 w 83"/>
                  <a:gd name="T13" fmla="*/ 30 h 78"/>
                  <a:gd name="T14" fmla="*/ 24 w 83"/>
                  <a:gd name="T15" fmla="*/ 48 h 78"/>
                  <a:gd name="T16" fmla="*/ 30 w 83"/>
                  <a:gd name="T17" fmla="*/ 54 h 78"/>
                  <a:gd name="T18" fmla="*/ 60 w 83"/>
                  <a:gd name="T19" fmla="*/ 36 h 78"/>
                  <a:gd name="T20" fmla="*/ 66 w 83"/>
                  <a:gd name="T21" fmla="*/ 48 h 78"/>
                  <a:gd name="T22" fmla="*/ 30 w 83"/>
                  <a:gd name="T23" fmla="*/ 66 h 78"/>
                  <a:gd name="T24" fmla="*/ 36 w 83"/>
                  <a:gd name="T25" fmla="*/ 78 h 78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83" h="78">
                    <a:moveTo>
                      <a:pt x="36" y="78"/>
                    </a:moveTo>
                    <a:lnTo>
                      <a:pt x="83" y="48"/>
                    </a:lnTo>
                    <a:lnTo>
                      <a:pt x="54" y="0"/>
                    </a:lnTo>
                    <a:lnTo>
                      <a:pt x="0" y="30"/>
                    </a:lnTo>
                    <a:lnTo>
                      <a:pt x="6" y="36"/>
                    </a:lnTo>
                    <a:lnTo>
                      <a:pt x="42" y="18"/>
                    </a:lnTo>
                    <a:lnTo>
                      <a:pt x="54" y="30"/>
                    </a:lnTo>
                    <a:lnTo>
                      <a:pt x="24" y="48"/>
                    </a:lnTo>
                    <a:lnTo>
                      <a:pt x="30" y="54"/>
                    </a:lnTo>
                    <a:lnTo>
                      <a:pt x="60" y="36"/>
                    </a:lnTo>
                    <a:lnTo>
                      <a:pt x="66" y="48"/>
                    </a:lnTo>
                    <a:lnTo>
                      <a:pt x="30" y="66"/>
                    </a:lnTo>
                    <a:lnTo>
                      <a:pt x="36" y="7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8" name="Freeform 142"/>
              <p:cNvSpPr>
                <a:spLocks/>
              </p:cNvSpPr>
              <p:nvPr userDrawn="1"/>
            </p:nvSpPr>
            <p:spPr bwMode="ltGray">
              <a:xfrm>
                <a:off x="940" y="2782"/>
                <a:ext cx="90" cy="72"/>
              </a:xfrm>
              <a:custGeom>
                <a:avLst/>
                <a:gdLst>
                  <a:gd name="T0" fmla="*/ 90 w 90"/>
                  <a:gd name="T1" fmla="*/ 30 h 72"/>
                  <a:gd name="T2" fmla="*/ 66 w 90"/>
                  <a:gd name="T3" fmla="*/ 0 h 72"/>
                  <a:gd name="T4" fmla="*/ 0 w 90"/>
                  <a:gd name="T5" fmla="*/ 36 h 72"/>
                  <a:gd name="T6" fmla="*/ 24 w 90"/>
                  <a:gd name="T7" fmla="*/ 72 h 72"/>
                  <a:gd name="T8" fmla="*/ 36 w 90"/>
                  <a:gd name="T9" fmla="*/ 66 h 72"/>
                  <a:gd name="T10" fmla="*/ 18 w 90"/>
                  <a:gd name="T11" fmla="*/ 42 h 72"/>
                  <a:gd name="T12" fmla="*/ 36 w 90"/>
                  <a:gd name="T13" fmla="*/ 30 h 72"/>
                  <a:gd name="T14" fmla="*/ 54 w 90"/>
                  <a:gd name="T15" fmla="*/ 54 h 72"/>
                  <a:gd name="T16" fmla="*/ 60 w 90"/>
                  <a:gd name="T17" fmla="*/ 48 h 72"/>
                  <a:gd name="T18" fmla="*/ 48 w 90"/>
                  <a:gd name="T19" fmla="*/ 24 h 72"/>
                  <a:gd name="T20" fmla="*/ 60 w 90"/>
                  <a:gd name="T21" fmla="*/ 12 h 72"/>
                  <a:gd name="T22" fmla="*/ 78 w 90"/>
                  <a:gd name="T23" fmla="*/ 42 h 72"/>
                  <a:gd name="T24" fmla="*/ 90 w 90"/>
                  <a:gd name="T25" fmla="*/ 30 h 72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72">
                    <a:moveTo>
                      <a:pt x="90" y="30"/>
                    </a:moveTo>
                    <a:lnTo>
                      <a:pt x="66" y="0"/>
                    </a:lnTo>
                    <a:lnTo>
                      <a:pt x="0" y="36"/>
                    </a:lnTo>
                    <a:lnTo>
                      <a:pt x="24" y="72"/>
                    </a:lnTo>
                    <a:lnTo>
                      <a:pt x="36" y="66"/>
                    </a:lnTo>
                    <a:lnTo>
                      <a:pt x="18" y="42"/>
                    </a:lnTo>
                    <a:lnTo>
                      <a:pt x="36" y="30"/>
                    </a:lnTo>
                    <a:lnTo>
                      <a:pt x="54" y="54"/>
                    </a:lnTo>
                    <a:lnTo>
                      <a:pt x="60" y="48"/>
                    </a:lnTo>
                    <a:lnTo>
                      <a:pt x="48" y="24"/>
                    </a:lnTo>
                    <a:lnTo>
                      <a:pt x="60" y="12"/>
                    </a:lnTo>
                    <a:lnTo>
                      <a:pt x="78" y="42"/>
                    </a:lnTo>
                    <a:lnTo>
                      <a:pt x="90" y="3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59" name="Freeform 143"/>
              <p:cNvSpPr>
                <a:spLocks/>
              </p:cNvSpPr>
              <p:nvPr userDrawn="1"/>
            </p:nvSpPr>
            <p:spPr bwMode="ltGray">
              <a:xfrm>
                <a:off x="898" y="2716"/>
                <a:ext cx="90" cy="84"/>
              </a:xfrm>
              <a:custGeom>
                <a:avLst/>
                <a:gdLst>
                  <a:gd name="T0" fmla="*/ 42 w 90"/>
                  <a:gd name="T1" fmla="*/ 60 h 84"/>
                  <a:gd name="T2" fmla="*/ 42 w 90"/>
                  <a:gd name="T3" fmla="*/ 60 h 84"/>
                  <a:gd name="T4" fmla="*/ 72 w 90"/>
                  <a:gd name="T5" fmla="*/ 12 h 84"/>
                  <a:gd name="T6" fmla="*/ 66 w 90"/>
                  <a:gd name="T7" fmla="*/ 0 h 84"/>
                  <a:gd name="T8" fmla="*/ 0 w 90"/>
                  <a:gd name="T9" fmla="*/ 42 h 84"/>
                  <a:gd name="T10" fmla="*/ 6 w 90"/>
                  <a:gd name="T11" fmla="*/ 54 h 84"/>
                  <a:gd name="T12" fmla="*/ 54 w 90"/>
                  <a:gd name="T13" fmla="*/ 24 h 84"/>
                  <a:gd name="T14" fmla="*/ 54 w 90"/>
                  <a:gd name="T15" fmla="*/ 24 h 84"/>
                  <a:gd name="T16" fmla="*/ 18 w 90"/>
                  <a:gd name="T17" fmla="*/ 72 h 84"/>
                  <a:gd name="T18" fmla="*/ 24 w 90"/>
                  <a:gd name="T19" fmla="*/ 84 h 84"/>
                  <a:gd name="T20" fmla="*/ 90 w 90"/>
                  <a:gd name="T21" fmla="*/ 42 h 84"/>
                  <a:gd name="T22" fmla="*/ 84 w 90"/>
                  <a:gd name="T23" fmla="*/ 30 h 84"/>
                  <a:gd name="T24" fmla="*/ 42 w 90"/>
                  <a:gd name="T25" fmla="*/ 60 h 84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</a:gdLst>
                <a:ahLst/>
                <a:cxnLst>
                  <a:cxn ang="T26">
                    <a:pos x="T0" y="T1"/>
                  </a:cxn>
                  <a:cxn ang="T27">
                    <a:pos x="T2" y="T3"/>
                  </a:cxn>
                  <a:cxn ang="T28">
                    <a:pos x="T4" y="T5"/>
                  </a:cxn>
                  <a:cxn ang="T29">
                    <a:pos x="T6" y="T7"/>
                  </a:cxn>
                  <a:cxn ang="T30">
                    <a:pos x="T8" y="T9"/>
                  </a:cxn>
                  <a:cxn ang="T31">
                    <a:pos x="T10" y="T11"/>
                  </a:cxn>
                  <a:cxn ang="T32">
                    <a:pos x="T12" y="T13"/>
                  </a:cxn>
                  <a:cxn ang="T33">
                    <a:pos x="T14" y="T15"/>
                  </a:cxn>
                  <a:cxn ang="T34">
                    <a:pos x="T16" y="T17"/>
                  </a:cxn>
                  <a:cxn ang="T35">
                    <a:pos x="T18" y="T19"/>
                  </a:cxn>
                  <a:cxn ang="T36">
                    <a:pos x="T20" y="T21"/>
                  </a:cxn>
                  <a:cxn ang="T37">
                    <a:pos x="T22" y="T23"/>
                  </a:cxn>
                  <a:cxn ang="T38">
                    <a:pos x="T24" y="T25"/>
                  </a:cxn>
                </a:cxnLst>
                <a:rect l="0" t="0" r="r" b="b"/>
                <a:pathLst>
                  <a:path w="90" h="84">
                    <a:moveTo>
                      <a:pt x="42" y="60"/>
                    </a:moveTo>
                    <a:lnTo>
                      <a:pt x="42" y="60"/>
                    </a:lnTo>
                    <a:lnTo>
                      <a:pt x="72" y="12"/>
                    </a:lnTo>
                    <a:lnTo>
                      <a:pt x="66" y="0"/>
                    </a:lnTo>
                    <a:lnTo>
                      <a:pt x="0" y="42"/>
                    </a:lnTo>
                    <a:lnTo>
                      <a:pt x="6" y="54"/>
                    </a:lnTo>
                    <a:lnTo>
                      <a:pt x="54" y="24"/>
                    </a:lnTo>
                    <a:lnTo>
                      <a:pt x="18" y="72"/>
                    </a:lnTo>
                    <a:lnTo>
                      <a:pt x="24" y="84"/>
                    </a:lnTo>
                    <a:lnTo>
                      <a:pt x="90" y="42"/>
                    </a:lnTo>
                    <a:lnTo>
                      <a:pt x="84" y="30"/>
                    </a:lnTo>
                    <a:lnTo>
                      <a:pt x="42" y="6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0" name="Freeform 144"/>
              <p:cNvSpPr>
                <a:spLocks/>
              </p:cNvSpPr>
              <p:nvPr userDrawn="1"/>
            </p:nvSpPr>
            <p:spPr bwMode="ltGray">
              <a:xfrm>
                <a:off x="7" y="3837"/>
                <a:ext cx="6" cy="12"/>
              </a:xfrm>
              <a:custGeom>
                <a:avLst/>
                <a:gdLst>
                  <a:gd name="T0" fmla="*/ 6 w 6"/>
                  <a:gd name="T1" fmla="*/ 0 h 12"/>
                  <a:gd name="T2" fmla="*/ 6 w 6"/>
                  <a:gd name="T3" fmla="*/ 0 h 12"/>
                  <a:gd name="T4" fmla="*/ 0 w 6"/>
                  <a:gd name="T5" fmla="*/ 0 h 12"/>
                  <a:gd name="T6" fmla="*/ 0 w 6"/>
                  <a:gd name="T7" fmla="*/ 0 h 12"/>
                  <a:gd name="T8" fmla="*/ 0 w 6"/>
                  <a:gd name="T9" fmla="*/ 12 h 12"/>
                  <a:gd name="T10" fmla="*/ 6 w 6"/>
                  <a:gd name="T11" fmla="*/ 0 h 12"/>
                  <a:gd name="T12" fmla="*/ 6 w 6"/>
                  <a:gd name="T13" fmla="*/ 0 h 12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6" h="12">
                    <a:moveTo>
                      <a:pt x="6" y="0"/>
                    </a:moveTo>
                    <a:lnTo>
                      <a:pt x="6" y="0"/>
                    </a:lnTo>
                    <a:lnTo>
                      <a:pt x="0" y="0"/>
                    </a:lnTo>
                    <a:lnTo>
                      <a:pt x="0" y="12"/>
                    </a:lnTo>
                    <a:lnTo>
                      <a:pt x="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1" name="Freeform 145"/>
              <p:cNvSpPr>
                <a:spLocks/>
              </p:cNvSpPr>
              <p:nvPr userDrawn="1"/>
            </p:nvSpPr>
            <p:spPr bwMode="ltGray">
              <a:xfrm>
                <a:off x="7" y="2555"/>
                <a:ext cx="30" cy="48"/>
              </a:xfrm>
              <a:custGeom>
                <a:avLst/>
                <a:gdLst>
                  <a:gd name="T0" fmla="*/ 18 w 30"/>
                  <a:gd name="T1" fmla="*/ 48 h 48"/>
                  <a:gd name="T2" fmla="*/ 18 w 30"/>
                  <a:gd name="T3" fmla="*/ 48 h 48"/>
                  <a:gd name="T4" fmla="*/ 30 w 30"/>
                  <a:gd name="T5" fmla="*/ 42 h 48"/>
                  <a:gd name="T6" fmla="*/ 0 w 30"/>
                  <a:gd name="T7" fmla="*/ 0 h 48"/>
                  <a:gd name="T8" fmla="*/ 0 w 30"/>
                  <a:gd name="T9" fmla="*/ 24 h 48"/>
                  <a:gd name="T10" fmla="*/ 18 w 30"/>
                  <a:gd name="T11" fmla="*/ 48 h 48"/>
                  <a:gd name="T12" fmla="*/ 18 w 30"/>
                  <a:gd name="T13" fmla="*/ 48 h 48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0" h="48">
                    <a:moveTo>
                      <a:pt x="18" y="48"/>
                    </a:moveTo>
                    <a:lnTo>
                      <a:pt x="18" y="48"/>
                    </a:lnTo>
                    <a:lnTo>
                      <a:pt x="30" y="42"/>
                    </a:lnTo>
                    <a:lnTo>
                      <a:pt x="0" y="0"/>
                    </a:lnTo>
                    <a:lnTo>
                      <a:pt x="0" y="24"/>
                    </a:lnTo>
                    <a:lnTo>
                      <a:pt x="18" y="48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2" name="Freeform 146"/>
              <p:cNvSpPr>
                <a:spLocks/>
              </p:cNvSpPr>
              <p:nvPr userDrawn="1"/>
            </p:nvSpPr>
            <p:spPr bwMode="ltGray">
              <a:xfrm>
                <a:off x="7" y="3843"/>
                <a:ext cx="36" cy="66"/>
              </a:xfrm>
              <a:custGeom>
                <a:avLst/>
                <a:gdLst>
                  <a:gd name="T0" fmla="*/ 36 w 36"/>
                  <a:gd name="T1" fmla="*/ 0 h 66"/>
                  <a:gd name="T2" fmla="*/ 24 w 36"/>
                  <a:gd name="T3" fmla="*/ 0 h 66"/>
                  <a:gd name="T4" fmla="*/ 24 w 36"/>
                  <a:gd name="T5" fmla="*/ 0 h 66"/>
                  <a:gd name="T6" fmla="*/ 0 w 36"/>
                  <a:gd name="T7" fmla="*/ 36 h 66"/>
                  <a:gd name="T8" fmla="*/ 0 w 36"/>
                  <a:gd name="T9" fmla="*/ 66 h 66"/>
                  <a:gd name="T10" fmla="*/ 36 w 36"/>
                  <a:gd name="T11" fmla="*/ 0 h 66"/>
                  <a:gd name="T12" fmla="*/ 36 w 36"/>
                  <a:gd name="T13" fmla="*/ 0 h 66"/>
                  <a:gd name="T14" fmla="*/ 0 60000 65536"/>
                  <a:gd name="T15" fmla="*/ 0 60000 65536"/>
                  <a:gd name="T16" fmla="*/ 0 60000 65536"/>
                  <a:gd name="T17" fmla="*/ 0 60000 65536"/>
                  <a:gd name="T18" fmla="*/ 0 60000 65536"/>
                  <a:gd name="T19" fmla="*/ 0 60000 65536"/>
                  <a:gd name="T20" fmla="*/ 0 60000 65536"/>
                </a:gdLst>
                <a:ahLst/>
                <a:cxnLst>
                  <a:cxn ang="T14">
                    <a:pos x="T0" y="T1"/>
                  </a:cxn>
                  <a:cxn ang="T15">
                    <a:pos x="T2" y="T3"/>
                  </a:cxn>
                  <a:cxn ang="T16">
                    <a:pos x="T4" y="T5"/>
                  </a:cxn>
                  <a:cxn ang="T17">
                    <a:pos x="T6" y="T7"/>
                  </a:cxn>
                  <a:cxn ang="T18">
                    <a:pos x="T8" y="T9"/>
                  </a:cxn>
                  <a:cxn ang="T19">
                    <a:pos x="T10" y="T11"/>
                  </a:cxn>
                  <a:cxn ang="T20">
                    <a:pos x="T12" y="T13"/>
                  </a:cxn>
                </a:cxnLst>
                <a:rect l="0" t="0" r="r" b="b"/>
                <a:pathLst>
                  <a:path w="36" h="66">
                    <a:moveTo>
                      <a:pt x="36" y="0"/>
                    </a:moveTo>
                    <a:lnTo>
                      <a:pt x="24" y="0"/>
                    </a:lnTo>
                    <a:lnTo>
                      <a:pt x="0" y="36"/>
                    </a:lnTo>
                    <a:lnTo>
                      <a:pt x="0" y="66"/>
                    </a:lnTo>
                    <a:lnTo>
                      <a:pt x="36" y="0"/>
                    </a:ln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3" name="Rectangle 147"/>
              <p:cNvSpPr>
                <a:spLocks noChangeArrowheads="1"/>
              </p:cNvSpPr>
              <p:nvPr userDrawn="1"/>
            </p:nvSpPr>
            <p:spPr bwMode="ltGray">
              <a:xfrm rot="244926">
                <a:off x="1177" y="3201"/>
                <a:ext cx="161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64" name="Rectangle 148"/>
              <p:cNvSpPr>
                <a:spLocks noChangeArrowheads="1"/>
              </p:cNvSpPr>
              <p:nvPr userDrawn="1"/>
            </p:nvSpPr>
            <p:spPr bwMode="ltGray">
              <a:xfrm rot="-5598588">
                <a:off x="290" y="2386"/>
                <a:ext cx="138" cy="12"/>
              </a:xfrm>
              <a:prstGeom prst="rect">
                <a:avLst/>
              </a:pr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eaLnBrk="0" hangingPunct="0"/>
                <a:endParaRPr lang="fr-FR"/>
              </a:p>
            </p:txBody>
          </p:sp>
          <p:sp>
            <p:nvSpPr>
              <p:cNvPr id="1165" name="Freeform 149"/>
              <p:cNvSpPr>
                <a:spLocks/>
              </p:cNvSpPr>
              <p:nvPr userDrawn="1"/>
            </p:nvSpPr>
            <p:spPr bwMode="ltGray">
              <a:xfrm>
                <a:off x="139" y="3573"/>
                <a:ext cx="144" cy="154"/>
              </a:xfrm>
              <a:custGeom>
                <a:avLst/>
                <a:gdLst>
                  <a:gd name="T0" fmla="*/ 0 w 144"/>
                  <a:gd name="T1" fmla="*/ 102 h 154"/>
                  <a:gd name="T2" fmla="*/ 59 w 144"/>
                  <a:gd name="T3" fmla="*/ 154 h 154"/>
                  <a:gd name="T4" fmla="*/ 117 w 144"/>
                  <a:gd name="T5" fmla="*/ 120 h 154"/>
                  <a:gd name="T6" fmla="*/ 62 w 144"/>
                  <a:gd name="T7" fmla="*/ 55 h 154"/>
                  <a:gd name="T8" fmla="*/ 104 w 144"/>
                  <a:gd name="T9" fmla="*/ 34 h 154"/>
                  <a:gd name="T10" fmla="*/ 117 w 144"/>
                  <a:gd name="T11" fmla="*/ 53 h 154"/>
                  <a:gd name="T12" fmla="*/ 141 w 144"/>
                  <a:gd name="T13" fmla="*/ 47 h 154"/>
                  <a:gd name="T14" fmla="*/ 97 w 144"/>
                  <a:gd name="T15" fmla="*/ 2 h 154"/>
                  <a:gd name="T16" fmla="*/ 36 w 144"/>
                  <a:gd name="T17" fmla="*/ 33 h 154"/>
                  <a:gd name="T18" fmla="*/ 90 w 144"/>
                  <a:gd name="T19" fmla="*/ 107 h 154"/>
                  <a:gd name="T20" fmla="*/ 28 w 144"/>
                  <a:gd name="T21" fmla="*/ 101 h 154"/>
                  <a:gd name="T22" fmla="*/ 0 w 144"/>
                  <a:gd name="T23" fmla="*/ 102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9" y="61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166" name="Freeform 150"/>
              <p:cNvSpPr>
                <a:spLocks/>
              </p:cNvSpPr>
              <p:nvPr userDrawn="1"/>
            </p:nvSpPr>
            <p:spPr bwMode="ltGray">
              <a:xfrm rot="-2857037">
                <a:off x="619" y="3550"/>
                <a:ext cx="68" cy="69"/>
              </a:xfrm>
              <a:custGeom>
                <a:avLst/>
                <a:gdLst>
                  <a:gd name="T0" fmla="*/ 0 w 144"/>
                  <a:gd name="T1" fmla="*/ 21 h 154"/>
                  <a:gd name="T2" fmla="*/ 13 w 144"/>
                  <a:gd name="T3" fmla="*/ 31 h 154"/>
                  <a:gd name="T4" fmla="*/ 26 w 144"/>
                  <a:gd name="T5" fmla="*/ 24 h 154"/>
                  <a:gd name="T6" fmla="*/ 14 w 144"/>
                  <a:gd name="T7" fmla="*/ 11 h 154"/>
                  <a:gd name="T8" fmla="*/ 23 w 144"/>
                  <a:gd name="T9" fmla="*/ 7 h 154"/>
                  <a:gd name="T10" fmla="*/ 26 w 144"/>
                  <a:gd name="T11" fmla="*/ 11 h 154"/>
                  <a:gd name="T12" fmla="*/ 32 w 144"/>
                  <a:gd name="T13" fmla="*/ 9 h 154"/>
                  <a:gd name="T14" fmla="*/ 22 w 144"/>
                  <a:gd name="T15" fmla="*/ 0 h 154"/>
                  <a:gd name="T16" fmla="*/ 8 w 144"/>
                  <a:gd name="T17" fmla="*/ 7 h 154"/>
                  <a:gd name="T18" fmla="*/ 20 w 144"/>
                  <a:gd name="T19" fmla="*/ 22 h 154"/>
                  <a:gd name="T20" fmla="*/ 6 w 144"/>
                  <a:gd name="T21" fmla="*/ 20 h 154"/>
                  <a:gd name="T22" fmla="*/ 0 w 144"/>
                  <a:gd name="T23" fmla="*/ 21 h 154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0" t="0" r="r" b="b"/>
                <a:pathLst>
                  <a:path w="144" h="154">
                    <a:moveTo>
                      <a:pt x="0" y="102"/>
                    </a:moveTo>
                    <a:cubicBezTo>
                      <a:pt x="6" y="140"/>
                      <a:pt x="25" y="154"/>
                      <a:pt x="59" y="154"/>
                    </a:cubicBezTo>
                    <a:cubicBezTo>
                      <a:pt x="111" y="152"/>
                      <a:pt x="106" y="130"/>
                      <a:pt x="117" y="120"/>
                    </a:cubicBezTo>
                    <a:cubicBezTo>
                      <a:pt x="113" y="47"/>
                      <a:pt x="84" y="84"/>
                      <a:pt x="62" y="55"/>
                    </a:cubicBezTo>
                    <a:cubicBezTo>
                      <a:pt x="59" y="42"/>
                      <a:pt x="78" y="11"/>
                      <a:pt x="104" y="34"/>
                    </a:cubicBezTo>
                    <a:cubicBezTo>
                      <a:pt x="108" y="41"/>
                      <a:pt x="111" y="51"/>
                      <a:pt x="117" y="53"/>
                    </a:cubicBezTo>
                    <a:cubicBezTo>
                      <a:pt x="123" y="55"/>
                      <a:pt x="144" y="55"/>
                      <a:pt x="141" y="47"/>
                    </a:cubicBezTo>
                    <a:cubicBezTo>
                      <a:pt x="138" y="39"/>
                      <a:pt x="126" y="5"/>
                      <a:pt x="97" y="2"/>
                    </a:cubicBezTo>
                    <a:cubicBezTo>
                      <a:pt x="77" y="0"/>
                      <a:pt x="48" y="0"/>
                      <a:pt x="36" y="33"/>
                    </a:cubicBezTo>
                    <a:cubicBezTo>
                      <a:pt x="15" y="89"/>
                      <a:pt x="83" y="79"/>
                      <a:pt x="90" y="107"/>
                    </a:cubicBezTo>
                    <a:cubicBezTo>
                      <a:pt x="96" y="130"/>
                      <a:pt x="34" y="147"/>
                      <a:pt x="28" y="101"/>
                    </a:cubicBezTo>
                    <a:cubicBezTo>
                      <a:pt x="12" y="104"/>
                      <a:pt x="15" y="98"/>
                      <a:pt x="0" y="102"/>
                    </a:cubicBezTo>
                    <a:close/>
                  </a:path>
                </a:pathLst>
              </a:custGeom>
              <a:solidFill>
                <a:schemeClr val="bg2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7495" name="Freeform 151"/>
              <p:cNvSpPr>
                <a:spLocks/>
              </p:cNvSpPr>
              <p:nvPr userDrawn="1"/>
            </p:nvSpPr>
            <p:spPr bwMode="ltGray">
              <a:xfrm>
                <a:off x="235" y="2503"/>
                <a:ext cx="348" cy="1272"/>
              </a:xfrm>
              <a:custGeom>
                <a:avLst/>
                <a:gdLst>
                  <a:gd name="T0" fmla="*/ 0 w 348"/>
                  <a:gd name="T1" fmla="*/ 0 h 1272"/>
                  <a:gd name="T2" fmla="*/ 287 w 348"/>
                  <a:gd name="T3" fmla="*/ 582 h 1272"/>
                  <a:gd name="T4" fmla="*/ 348 w 348"/>
                  <a:gd name="T5" fmla="*/ 1272 h 1272"/>
                  <a:gd name="T6" fmla="*/ 54 w 348"/>
                  <a:gd name="T7" fmla="*/ 676 h 1272"/>
                  <a:gd name="T8" fmla="*/ 0 w 348"/>
                  <a:gd name="T9" fmla="*/ 0 h 12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8" h="1272">
                    <a:moveTo>
                      <a:pt x="0" y="0"/>
                    </a:moveTo>
                    <a:lnTo>
                      <a:pt x="287" y="582"/>
                    </a:lnTo>
                    <a:lnTo>
                      <a:pt x="348" y="1272"/>
                    </a:lnTo>
                    <a:lnTo>
                      <a:pt x="54" y="676"/>
                    </a:lnTo>
                    <a:lnTo>
                      <a:pt x="0" y="0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2"/>
                  </a:gs>
                  <a:gs pos="100000">
                    <a:schemeClr val="bg2">
                      <a:gamma/>
                      <a:shade val="96863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cap="flat" cmpd="sng">
                    <a:solidFill>
                      <a:srgbClr val="000000"/>
                    </a:solidFill>
                    <a:prstDash val="solid"/>
                    <a:round/>
                    <a:headEnd type="none" w="med" len="med"/>
                    <a:tailEnd type="none" w="med" len="med"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fr-FR">
                  <a:latin typeface="Tahoma" charset="0"/>
                  <a:cs typeface="+mn-cs"/>
                </a:endParaRPr>
              </a:p>
            </p:txBody>
          </p:sp>
          <p:sp>
            <p:nvSpPr>
              <p:cNvPr id="57496" name="Oval 152"/>
              <p:cNvSpPr>
                <a:spLocks noChangeArrowheads="1"/>
              </p:cNvSpPr>
              <p:nvPr userDrawn="1"/>
            </p:nvSpPr>
            <p:spPr bwMode="ltGray">
              <a:xfrm rot="-1684349">
                <a:off x="296" y="3047"/>
                <a:ext cx="221" cy="174"/>
              </a:xfrm>
              <a:prstGeom prst="ellipse">
                <a:avLst/>
              </a:prstGeom>
              <a:gradFill rotWithShape="0">
                <a:gsLst>
                  <a:gs pos="0">
                    <a:schemeClr val="bg2">
                      <a:gamma/>
                      <a:shade val="90980"/>
                      <a:invGamma/>
                    </a:schemeClr>
                  </a:gs>
                  <a:gs pos="50000">
                    <a:schemeClr val="bg2"/>
                  </a:gs>
                  <a:gs pos="100000">
                    <a:schemeClr val="bg2">
                      <a:gamma/>
                      <a:shade val="90980"/>
                      <a:invGamma/>
                    </a:schemeClr>
                  </a:gs>
                </a:gsLst>
                <a:lin ang="18900000" scaled="1"/>
              </a:gra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808080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eaLnBrk="0" hangingPunct="0">
                  <a:defRPr/>
                </a:pPr>
                <a:endParaRPr lang="fr-FR">
                  <a:latin typeface="Tahoma" charset="0"/>
                  <a:cs typeface="+mn-cs"/>
                </a:endParaRPr>
              </a:p>
            </p:txBody>
          </p:sp>
        </p:grpSp>
      </p:grpSp>
      <p:sp>
        <p:nvSpPr>
          <p:cNvPr id="57497" name="Rectangle 15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57499" name="Rectangle 15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1625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7500" name="Rectangle 15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00" smtClean="0">
                <a:latin typeface="Arial" charset="0"/>
                <a:cs typeface="+mn-cs"/>
              </a:defRPr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  <a:endParaRPr lang="fr-FR" dirty="0"/>
          </a:p>
        </p:txBody>
      </p:sp>
      <p:sp>
        <p:nvSpPr>
          <p:cNvPr id="57501" name="Rectangle 15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917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00">
                <a:latin typeface="Arial" charset="0"/>
                <a:cs typeface="+mn-cs"/>
              </a:defRPr>
            </a:lvl1pPr>
          </a:lstStyle>
          <a:p>
            <a:fld id="{86CB4B4D-7CA3-9044-876B-883B54F8677D}" type="slidenum">
              <a:rPr lang="fr-FR" smtClean="0"/>
              <a:t>‹#›</a:t>
            </a:fld>
            <a:endParaRPr lang="fr-FR"/>
          </a:p>
        </p:txBody>
      </p:sp>
      <p:sp>
        <p:nvSpPr>
          <p:cNvPr id="57504" name="Rectangle 160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00200"/>
            <a:ext cx="8540750" cy="4498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</p:sldLayoutIdLst>
  <p:timing>
    <p:tnLst>
      <p:par>
        <p:cTn xmlns:p14="http://schemas.microsoft.com/office/powerpoint/2010/main" id="1" dur="indefinite" restart="never" nodeType="tmRoot"/>
      </p:par>
    </p:tnLst>
  </p:timing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fol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Arial" charset="0"/>
        <a:buChar char="►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5455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Espace réservé du titre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 style du titre</a:t>
            </a:r>
          </a:p>
        </p:txBody>
      </p:sp>
      <p:sp>
        <p:nvSpPr>
          <p:cNvPr id="2051" name="Espace réservé du texte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r>
              <a:rPr lang="fr-FR"/>
              <a:t>Bertrand Merlier - Mylène PardoenEquipe Passages XX-XXI - Université Lyon 2</a:t>
            </a:r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mtClean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00A3E7-B93D-464F-80E0-0204CA6B4EEA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hf hd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4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4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4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Relationship Id="rId3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Relationship Id="rId3" Type="http://schemas.openxmlformats.org/officeDocument/2006/relationships/image" Target="../media/image3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4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4" Type="http://schemas.openxmlformats.org/officeDocument/2006/relationships/image" Target="../media/image40.tiff"/><Relationship Id="rId5" Type="http://schemas.openxmlformats.org/officeDocument/2006/relationships/image" Target="../media/image41.tiff"/><Relationship Id="rId6" Type="http://schemas.openxmlformats.org/officeDocument/2006/relationships/image" Target="../media/image42.png"/><Relationship Id="rId7" Type="http://schemas.openxmlformats.org/officeDocument/2006/relationships/image" Target="../media/image43.png"/><Relationship Id="rId8" Type="http://schemas.openxmlformats.org/officeDocument/2006/relationships/image" Target="../media/image44.tiff"/><Relationship Id="rId9" Type="http://schemas.openxmlformats.org/officeDocument/2006/relationships/image" Target="../media/image45.png"/><Relationship Id="rId10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4" Type="http://schemas.openxmlformats.org/officeDocument/2006/relationships/image" Target="../media/image4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4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1.tiff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4.jpeg"/><Relationship Id="rId3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4" Type="http://schemas.openxmlformats.org/officeDocument/2006/relationships/image" Target="../media/image5.png"/><Relationship Id="rId5" Type="http://schemas.openxmlformats.org/officeDocument/2006/relationships/image" Target="../media/image6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jpeg"/><Relationship Id="rId5" Type="http://schemas.openxmlformats.org/officeDocument/2006/relationships/image" Target="../media/image59.jpeg"/><Relationship Id="rId6" Type="http://schemas.openxmlformats.org/officeDocument/2006/relationships/image" Target="../media/image60.jpeg"/><Relationship Id="rId7" Type="http://schemas.openxmlformats.org/officeDocument/2006/relationships/image" Target="../media/image61.png"/><Relationship Id="rId8" Type="http://schemas.openxmlformats.org/officeDocument/2006/relationships/image" Target="../media/image62.png"/><Relationship Id="rId9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6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https://sites.google.com/site/cvpardoen/actualites" TargetMode="External"/><Relationship Id="rId3" Type="http://schemas.openxmlformats.org/officeDocument/2006/relationships/hyperlink" Target="https://sites.google.com/site/louisbretez/home" TargetMode="Externa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hyperlink" Target="bretez_v6_3mn.MP4" TargetMode="Externa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hyperlink" Target="mailto:mylene.pardoen@" TargetMode="Externa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WIAD LYON logo 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5917" y="1016000"/>
            <a:ext cx="5033816" cy="4648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740614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Ptit Fute\Desktop\Bretez\Bretez_DSV\Bretez_MagLyon\Maquette_VP_3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90" y="44624"/>
            <a:ext cx="9144322" cy="4768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86750" y="6553200"/>
            <a:ext cx="439213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10</a:t>
            </a:fld>
            <a:endParaRPr lang="fr-FR"/>
          </a:p>
        </p:txBody>
      </p:sp>
      <p:pic>
        <p:nvPicPr>
          <p:cNvPr id="3074" name="Picture 2" descr="C:\Users\Ptit Fute\Desktop\Bretez_Illustrations\Rues_a_trier\captures_ecran\ApportGrChatele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1516" y="3292996"/>
            <a:ext cx="6324388" cy="358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PompeN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868" y="4309840"/>
            <a:ext cx="2664296" cy="2552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73681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 bwMode="auto">
          <a:xfrm>
            <a:off x="2441184" y="2996952"/>
            <a:ext cx="4392488" cy="2952328"/>
          </a:xfrm>
          <a:prstGeom prst="rect">
            <a:avLst/>
          </a:prstGeom>
          <a:solidFill>
            <a:schemeClr val="tx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91438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sz="1800" cap="none">
              <a:solidFill>
                <a:schemeClr val="tx1"/>
              </a:solidFill>
              <a:latin typeface="Tahoma" charset="0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79722" y="473550"/>
            <a:ext cx="8540750" cy="4498975"/>
          </a:xfrm>
        </p:spPr>
        <p:txBody>
          <a:bodyPr/>
          <a:lstStyle/>
          <a:p>
            <a:r>
              <a:rPr lang="fr-FR" dirty="0"/>
              <a:t> L’archéologie du paysage sonore :</a:t>
            </a:r>
          </a:p>
          <a:p>
            <a:pPr lvl="1"/>
            <a:r>
              <a:rPr lang="fr-FR" dirty="0"/>
              <a:t>Petite définition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6675313" y="6245225"/>
            <a:ext cx="129651" cy="116955"/>
          </a:xfrm>
        </p:spPr>
        <p:txBody>
          <a:bodyPr/>
          <a:lstStyle/>
          <a:p>
            <a:fld id="{D14A10CC-7451-43D5-8A81-511EBD442428}" type="slidenum">
              <a:rPr lang="fr-FR" smtClean="0"/>
              <a:t>11</a:t>
            </a:fld>
            <a:endParaRPr lang="fr-FR"/>
          </a:p>
        </p:txBody>
      </p:sp>
      <p:pic>
        <p:nvPicPr>
          <p:cNvPr id="5" name="Picture 2" descr="BretezQtChatelet_Maquet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2174" y="2996952"/>
            <a:ext cx="3690509" cy="2808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 descr="PompeN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43256" y="2996953"/>
            <a:ext cx="2814353" cy="269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 descr="C:\Users\Ptit Fute\Desktop\1044s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157"/>
          <a:stretch/>
        </p:blipFill>
        <p:spPr bwMode="auto">
          <a:xfrm>
            <a:off x="923256" y="1940064"/>
            <a:ext cx="7158177" cy="4895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45359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3" y="6553200"/>
            <a:ext cx="129651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12</a:t>
            </a:fld>
            <a:endParaRPr lang="fr-FR"/>
          </a:p>
        </p:txBody>
      </p:sp>
      <p:pic>
        <p:nvPicPr>
          <p:cNvPr id="2" name="Picture 2" descr="H:\Projets\Animations\Animations 2016\NuitChercheurs_2016\Doc Base\Bretez_Etapes_conception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3873259"/>
            <a:ext cx="4572000" cy="29847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9" name="Picture 45" descr="C:\Users\Ptit Fute\Desktop\Image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" y="3649881"/>
            <a:ext cx="3707904" cy="32081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70" name="Picture 46" descr="C:\Users\Ptit Fute\Desktop\Image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3465" y="0"/>
            <a:ext cx="3712974" cy="32556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2" name="Groupe 21"/>
          <p:cNvGrpSpPr/>
          <p:nvPr/>
        </p:nvGrpSpPr>
        <p:grpSpPr>
          <a:xfrm>
            <a:off x="2149628" y="3120028"/>
            <a:ext cx="3216506" cy="813028"/>
            <a:chOff x="2149628" y="3120028"/>
            <a:chExt cx="3216506" cy="813028"/>
          </a:xfrm>
        </p:grpSpPr>
        <p:cxnSp>
          <p:nvCxnSpPr>
            <p:cNvPr id="9" name="Connecteur droit avec flèche 8"/>
            <p:cNvCxnSpPr/>
            <p:nvPr/>
          </p:nvCxnSpPr>
          <p:spPr bwMode="auto">
            <a:xfrm>
              <a:off x="4067944" y="3120028"/>
              <a:ext cx="0" cy="524996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5" name="Connecteur droit avec flèche 54"/>
            <p:cNvCxnSpPr/>
            <p:nvPr/>
          </p:nvCxnSpPr>
          <p:spPr bwMode="auto">
            <a:xfrm flipH="1">
              <a:off x="2149628" y="3619490"/>
              <a:ext cx="3214460" cy="0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58" name="Connecteur droit avec flèche 57"/>
            <p:cNvCxnSpPr/>
            <p:nvPr/>
          </p:nvCxnSpPr>
          <p:spPr bwMode="auto">
            <a:xfrm>
              <a:off x="5366134" y="3619490"/>
              <a:ext cx="0" cy="313566"/>
            </a:xfrm>
            <a:prstGeom prst="straightConnector1">
              <a:avLst/>
            </a:prstGeom>
            <a:solidFill>
              <a:schemeClr val="accent1"/>
            </a:solidFill>
            <a:ln w="508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arrow"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</p:spTree>
    <p:extLst>
      <p:ext uri="{BB962C8B-B14F-4D97-AF65-F5344CB8AC3E}">
        <p14:creationId xmlns:p14="http://schemas.microsoft.com/office/powerpoint/2010/main" val="217430843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récolte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sources :</a:t>
            </a:r>
          </a:p>
          <a:p>
            <a:pPr lvl="1"/>
            <a:r>
              <a:rPr lang="fr-FR" dirty="0"/>
              <a:t>Primaires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24876" y="6474345"/>
            <a:ext cx="395287" cy="288405"/>
          </a:xfrm>
        </p:spPr>
        <p:txBody>
          <a:bodyPr/>
          <a:lstStyle/>
          <a:p>
            <a:fld id="{518B4307-D363-4D63-8218-DF8E25D06D67}" type="slidenum">
              <a:rPr lang="fr-FR" smtClean="0"/>
              <a:t>13</a:t>
            </a:fld>
            <a:endParaRPr lang="fr-FR" dirty="0"/>
          </a:p>
        </p:txBody>
      </p:sp>
      <p:pic>
        <p:nvPicPr>
          <p:cNvPr id="5" name="Picture 2" descr="http://www.lille.fr/files/content/shared/files/Culture/Patrimoine/archives/l%27histoire%20de%20lille%20%C3%A0%20travers%20ses%20archiv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925498"/>
            <a:ext cx="5904656" cy="393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84334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tit Fute\Desktop\Bretez_Illustrations\Bretez_LyonCaen\quaigesvres\IMG_0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"/>
            <a:ext cx="51223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3" y="6553200"/>
            <a:ext cx="414337" cy="45719"/>
          </a:xfrm>
        </p:spPr>
        <p:txBody>
          <a:bodyPr/>
          <a:lstStyle/>
          <a:p>
            <a:fld id="{D14A10CC-7451-43D5-8A81-511EBD442428}" type="slidenum">
              <a:rPr lang="fr-FR" smtClean="0"/>
              <a:t>14</a:t>
            </a:fld>
            <a:endParaRPr lang="fr-FR"/>
          </a:p>
        </p:txBody>
      </p:sp>
      <p:grpSp>
        <p:nvGrpSpPr>
          <p:cNvPr id="3" name="Groupe 2"/>
          <p:cNvGrpSpPr/>
          <p:nvPr/>
        </p:nvGrpSpPr>
        <p:grpSpPr>
          <a:xfrm>
            <a:off x="2048459" y="1"/>
            <a:ext cx="5712295" cy="6875324"/>
            <a:chOff x="1850554" y="15010"/>
            <a:chExt cx="5712295" cy="6875324"/>
          </a:xfrm>
        </p:grpSpPr>
        <p:pic>
          <p:nvPicPr>
            <p:cNvPr id="1027" name="Picture 3" descr="C:\Users\Ptit Fute\Desktop\CR de vol.jp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04" y="15010"/>
              <a:ext cx="5544616" cy="687532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ZoneTexte 1"/>
            <p:cNvSpPr txBox="1"/>
            <p:nvPr/>
          </p:nvSpPr>
          <p:spPr>
            <a:xfrm>
              <a:off x="1850554" y="6421862"/>
              <a:ext cx="5712295" cy="4370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fr-FR" sz="1400" dirty="0">
                  <a:solidFill>
                    <a:schemeClr val="bg1"/>
                  </a:solidFill>
                </a:rPr>
                <a:t>Papier, manuscrit, 35 x 23. Paris, Archives nationales, </a:t>
              </a:r>
              <a:r>
                <a:rPr lang="fr-FR" sz="1400" dirty="0" err="1">
                  <a:solidFill>
                    <a:schemeClr val="bg1"/>
                  </a:solidFill>
                </a:rPr>
                <a:t>Z3</a:t>
              </a:r>
              <a:r>
                <a:rPr lang="fr-FR" sz="1400" dirty="0">
                  <a:solidFill>
                    <a:schemeClr val="bg1"/>
                  </a:solidFill>
                </a:rPr>
                <a:t> 8, dossier 9, pièce 10.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598590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67544" y="6082630"/>
            <a:ext cx="8352928" cy="535529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fr-FR" sz="1200" dirty="0">
                <a:solidFill>
                  <a:schemeClr val="tx1"/>
                </a:solidFill>
                <a:latin typeface="+mn-lt"/>
              </a:rPr>
              <a:t>Boues et lanternes du quartier St-Jacques-de-la-Boucherie, 1637, cop. 1643 (Arch. </a:t>
            </a:r>
            <a:r>
              <a:rPr lang="fr-FR" sz="1200" dirty="0" err="1">
                <a:solidFill>
                  <a:schemeClr val="tx1"/>
                </a:solidFill>
                <a:latin typeface="+mn-lt"/>
              </a:rPr>
              <a:t>nat</a:t>
            </a:r>
            <a:r>
              <a:rPr lang="fr-FR" sz="1200" dirty="0">
                <a:solidFill>
                  <a:schemeClr val="tx1"/>
                </a:solidFill>
                <a:latin typeface="+mn-lt"/>
              </a:rPr>
              <a:t>., KK 1033, fol. 22 r°-23 r°). Quartier antérieur à ceux de 1684. « Bout du Pont aux Changeurs contre le Châtelet a venir de la porte de Paris »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" y="1"/>
            <a:ext cx="7992887" cy="5994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AutoShape 12"/>
          <p:cNvSpPr>
            <a:spLocks noChangeArrowheads="1"/>
          </p:cNvSpPr>
          <p:nvPr/>
        </p:nvSpPr>
        <p:spPr bwMode="auto">
          <a:xfrm rot="10800000" flipV="1">
            <a:off x="7236297" y="1196752"/>
            <a:ext cx="640420" cy="152950"/>
          </a:xfrm>
          <a:prstGeom prst="rightArrow">
            <a:avLst>
              <a:gd name="adj1" fmla="val 50000"/>
              <a:gd name="adj2" fmla="val 8614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953150" y="908721"/>
            <a:ext cx="1299370" cy="43704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fr-FR" sz="1400" dirty="0">
                <a:latin typeface="+mn-lt"/>
                <a:ea typeface="Calibri" pitchFamily="34" charset="0"/>
                <a:cs typeface="Times New Roman" pitchFamily="18" charset="0"/>
              </a:rPr>
              <a:t>orfèvre (marchand)</a:t>
            </a:r>
            <a:endParaRPr lang="fr-FR" sz="1400" dirty="0">
              <a:latin typeface="+mn-lt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876718" y="3708322"/>
            <a:ext cx="1375803" cy="43704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fr-FR" sz="1400" dirty="0">
                <a:latin typeface="+mn-lt"/>
                <a:ea typeface="Calibri" pitchFamily="34" charset="0"/>
                <a:cs typeface="Times New Roman" pitchFamily="18" charset="0"/>
              </a:rPr>
              <a:t>2 orfèvres (marchands)</a:t>
            </a:r>
            <a:endParaRPr lang="fr-FR" sz="1400" dirty="0">
              <a:latin typeface="+mn-lt"/>
              <a:cs typeface="Arial" pitchFamily="34" charset="0"/>
            </a:endParaRPr>
          </a:p>
        </p:txBody>
      </p:sp>
      <p:sp>
        <p:nvSpPr>
          <p:cNvPr id="10" name="AutoShape 12"/>
          <p:cNvSpPr>
            <a:spLocks noChangeArrowheads="1"/>
          </p:cNvSpPr>
          <p:nvPr/>
        </p:nvSpPr>
        <p:spPr bwMode="auto">
          <a:xfrm rot="10800000" flipV="1">
            <a:off x="7236297" y="2492896"/>
            <a:ext cx="640420" cy="152950"/>
          </a:xfrm>
          <a:prstGeom prst="rightArrow">
            <a:avLst>
              <a:gd name="adj1" fmla="val 50000"/>
              <a:gd name="adj2" fmla="val 8614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endParaRPr lang="fr-FR"/>
          </a:p>
        </p:txBody>
      </p:sp>
      <p:sp>
        <p:nvSpPr>
          <p:cNvPr id="11" name="AutoShape 12"/>
          <p:cNvSpPr>
            <a:spLocks noChangeArrowheads="1"/>
          </p:cNvSpPr>
          <p:nvPr/>
        </p:nvSpPr>
        <p:spPr bwMode="auto">
          <a:xfrm rot="10800000" flipV="1">
            <a:off x="7236297" y="3284984"/>
            <a:ext cx="640420" cy="152950"/>
          </a:xfrm>
          <a:prstGeom prst="rightArrow">
            <a:avLst>
              <a:gd name="adj1" fmla="val 50000"/>
              <a:gd name="adj2" fmla="val 8614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endParaRPr lang="fr-FR"/>
          </a:p>
        </p:txBody>
      </p:sp>
      <p:sp>
        <p:nvSpPr>
          <p:cNvPr id="12" name="AutoShape 12"/>
          <p:cNvSpPr>
            <a:spLocks noChangeArrowheads="1"/>
          </p:cNvSpPr>
          <p:nvPr/>
        </p:nvSpPr>
        <p:spPr bwMode="auto">
          <a:xfrm rot="10800000" flipV="1">
            <a:off x="7164289" y="3861048"/>
            <a:ext cx="640420" cy="152950"/>
          </a:xfrm>
          <a:prstGeom prst="rightArrow">
            <a:avLst>
              <a:gd name="adj1" fmla="val 50000"/>
              <a:gd name="adj2" fmla="val 86141"/>
            </a:avLst>
          </a:prstGeom>
          <a:solidFill>
            <a:srgbClr val="FFFF0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lIns="91438" tIns="45719" rIns="91438" bIns="45719" anchor="ctr"/>
          <a:lstStyle/>
          <a:p>
            <a:endParaRPr lang="fr-FR"/>
          </a:p>
        </p:txBody>
      </p:sp>
      <p:sp>
        <p:nvSpPr>
          <p:cNvPr id="13" name="Rectangle 12"/>
          <p:cNvSpPr/>
          <p:nvPr/>
        </p:nvSpPr>
        <p:spPr>
          <a:xfrm>
            <a:off x="0" y="1484785"/>
            <a:ext cx="1440160" cy="683262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fr-FR" sz="1600" dirty="0">
                <a:latin typeface="+mn-lt"/>
                <a:ea typeface="Calibri" pitchFamily="34" charset="0"/>
                <a:cs typeface="Times New Roman" pitchFamily="18" charset="0"/>
              </a:rPr>
              <a:t>Côté est, du sud au nord</a:t>
            </a:r>
            <a:endParaRPr lang="fr-FR" sz="1600" dirty="0">
              <a:latin typeface="+mn-lt"/>
              <a:cs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953150" y="2276873"/>
            <a:ext cx="1299370" cy="43704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fr-FR" sz="1400" dirty="0">
                <a:latin typeface="+mn-lt"/>
                <a:ea typeface="Calibri" pitchFamily="34" charset="0"/>
                <a:cs typeface="Times New Roman" pitchFamily="18" charset="0"/>
              </a:rPr>
              <a:t>orfèvre (marchand)</a:t>
            </a:r>
            <a:endParaRPr lang="fr-FR" sz="1400" dirty="0">
              <a:latin typeface="+mn-lt"/>
              <a:cs typeface="Arial" pitchFamily="34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7953150" y="3068961"/>
            <a:ext cx="1299370" cy="43704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pPr lvl="0" eaLnBrk="0" hangingPunct="0"/>
            <a:r>
              <a:rPr lang="fr-FR" sz="1400" dirty="0">
                <a:latin typeface="+mn-lt"/>
                <a:ea typeface="Calibri" pitchFamily="34" charset="0"/>
                <a:cs typeface="Times New Roman" pitchFamily="18" charset="0"/>
              </a:rPr>
              <a:t>orfèvre (marchand)</a:t>
            </a:r>
            <a:endParaRPr lang="fr-FR" sz="1400" dirty="0">
              <a:latin typeface="+mn-lt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8806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récolte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sources :</a:t>
            </a:r>
          </a:p>
          <a:p>
            <a:pPr lvl="1"/>
            <a:r>
              <a:rPr lang="fr-FR" dirty="0"/>
              <a:t>secondaires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172451" y="6553200"/>
            <a:ext cx="553514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16</a:t>
            </a:fld>
            <a:endParaRPr lang="fr-FR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688232"/>
            <a:ext cx="3240360" cy="5040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685439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134351" y="6553200"/>
            <a:ext cx="591614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17</a:t>
            </a:fld>
            <a:endParaRPr lang="fr-FR" dirty="0"/>
          </a:p>
        </p:txBody>
      </p:sp>
      <p:pic>
        <p:nvPicPr>
          <p:cNvPr id="3" name="Picture 2" descr="C:\Users\Ptit Fute\Desktop\EtatImpotsPontChan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3" y="260648"/>
            <a:ext cx="8674610" cy="5230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ZoneTexte 4"/>
          <p:cNvSpPr txBox="1"/>
          <p:nvPr/>
        </p:nvSpPr>
        <p:spPr>
          <a:xfrm>
            <a:off x="270698" y="5864875"/>
            <a:ext cx="8325615" cy="683262"/>
          </a:xfrm>
          <a:prstGeom prst="rect">
            <a:avLst/>
          </a:prstGeom>
          <a:noFill/>
        </p:spPr>
        <p:txBody>
          <a:bodyPr wrap="square" lIns="91438" tIns="45719" rIns="91438" bIns="45719" rtlCol="0">
            <a:spAutoFit/>
          </a:bodyPr>
          <a:lstStyle/>
          <a:p>
            <a:r>
              <a:rPr lang="fr-FR" sz="1600" dirty="0"/>
              <a:t>AN, </a:t>
            </a:r>
            <a:r>
              <a:rPr lang="fr-FR" sz="1600" dirty="0" err="1"/>
              <a:t>Q</a:t>
            </a:r>
            <a:r>
              <a:rPr lang="fr-FR" sz="1600" baseline="30000" dirty="0" err="1"/>
              <a:t>1</a:t>
            </a:r>
            <a:r>
              <a:rPr lang="fr-FR" sz="1600" dirty="0" err="1"/>
              <a:t>1109</a:t>
            </a:r>
            <a:r>
              <a:rPr lang="fr-FR" sz="1600" dirty="0"/>
              <a:t>, é</a:t>
            </a:r>
            <a:r>
              <a:rPr lang="fr-FR" sz="1600" i="1" dirty="0"/>
              <a:t>tat des maisons à démolir tant sur les ponts qu'aux environ d’iceux </a:t>
            </a:r>
            <a:r>
              <a:rPr lang="fr-FR" sz="1600" dirty="0"/>
              <a:t>[...]</a:t>
            </a:r>
            <a:r>
              <a:rPr lang="fr-FR" sz="1600" i="1" dirty="0"/>
              <a:t> tant par estimation que suivant les rôles du </a:t>
            </a:r>
            <a:r>
              <a:rPr lang="fr-FR" sz="1600" i="1" dirty="0" err="1"/>
              <a:t>20</a:t>
            </a:r>
            <a:r>
              <a:rPr lang="fr-FR" sz="1600" i="1" baseline="30000" dirty="0" err="1"/>
              <a:t>me</a:t>
            </a:r>
            <a:r>
              <a:rPr lang="fr-FR" sz="1600" i="1" dirty="0"/>
              <a:t> de l’année 1757. </a:t>
            </a:r>
            <a:endParaRPr lang="fr-FR" sz="1600" dirty="0"/>
          </a:p>
        </p:txBody>
      </p:sp>
    </p:spTree>
    <p:extLst>
      <p:ext uri="{BB962C8B-B14F-4D97-AF65-F5344CB8AC3E}">
        <p14:creationId xmlns:p14="http://schemas.microsoft.com/office/powerpoint/2010/main" val="34186152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3" descr="C:\Users\Ptit Fute\Desktop\Bretez\Bretez_Illustrations\Plans\Relief de Paris 1810 3D, Mathieu Fernandez_v2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7" y="-309751"/>
            <a:ext cx="9073007" cy="74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tit Fute\Desktop\Bretez\Bretez_Illustrations\Plans\PlanQuartier_300_propr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768263" y="-15395575"/>
            <a:ext cx="4642598" cy="504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Ptit Fute\Desktop\Bretez\Bretez_Illustrations\Plans\relief accentué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584" y="-309752"/>
            <a:ext cx="8055864" cy="74953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9489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traitement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textuels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3" y="6553200"/>
            <a:ext cx="129651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19</a:t>
            </a:fld>
            <a:endParaRPr lang="fr-FR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06990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C:\Users\Ptit_Fute\Desktop\Projets\Soreze\Preparation\Mercier_00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354" y="1124745"/>
            <a:ext cx="3002178" cy="4232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leau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0037644"/>
              </p:ext>
            </p:extLst>
          </p:nvPr>
        </p:nvGraphicFramePr>
        <p:xfrm>
          <a:off x="2915816" y="2132855"/>
          <a:ext cx="6228184" cy="4705954"/>
        </p:xfrm>
        <a:graphic>
          <a:graphicData uri="http://schemas.openxmlformats.org/drawingml/2006/table">
            <a:tbl>
              <a:tblPr/>
              <a:tblGrid>
                <a:gridCol w="601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71547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1701939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125323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804059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45604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  <a:gridCol w="506793">
                  <a:extLst>
                    <a:ext uri="{9D8B030D-6E8A-4147-A177-3AD203B41FA5}">
                      <a16:colId xmlns="" xmlns:a16="http://schemas.microsoft.com/office/drawing/2014/main" val="20006"/>
                    </a:ext>
                  </a:extLst>
                </a:gridCol>
              </a:tblGrid>
              <a:tr h="291866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Période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localisation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 grid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Sens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92120"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Heure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vue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Ouïe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odorat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goût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toucher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79216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7h00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Paris barrières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jardiniers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haridelles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sabots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quelques carrosses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roues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commis de bureau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79216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9h00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Paris boulevards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perruquiers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pas de course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537648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limonadiers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café bavaroises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café bavaroises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apprentis écuyers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chevaux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sabots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laquais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pas de course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79216"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10h00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 rowSpan="5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Châtelet Palais de justice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nuée noire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pas de course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rabats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robe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sacs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plaideurs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79216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12h00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Bourse Palais-Royal Quartier Saint-Honoré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agents de change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pas pressés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79216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Agioteurs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sollicitations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716864"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Oisifs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1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80"/>
                          </a:solidFill>
                          <a:effectLst/>
                          <a:latin typeface="Comic Sans MS" charset="0"/>
                          <a:ea typeface="ＭＳ Ｐゴシック" charset="-128"/>
                        </a:rPr>
                        <a:t> </a:t>
                      </a:r>
                      <a:endParaRPr kumimoji="0" lang="fr-FR" sz="1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-128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8EA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764508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Shape 358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fr-FR" dirty="0" smtClean="0"/>
              <a:t>Montrer l’invisible</a:t>
            </a:r>
            <a:endParaRPr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 traitement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/>
              <a:t>Les visuels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24851" y="6553200"/>
            <a:ext cx="401114" cy="304800"/>
          </a:xfrm>
        </p:spPr>
        <p:txBody>
          <a:bodyPr/>
          <a:lstStyle/>
          <a:p>
            <a:fld id="{518B4307-D363-4D63-8218-DF8E25D06D67}" type="slidenum">
              <a:rPr lang="fr-FR" smtClean="0"/>
              <a:t>20</a:t>
            </a:fld>
            <a:endParaRPr lang="fr-FR"/>
          </a:p>
        </p:txBody>
      </p:sp>
      <p:pic>
        <p:nvPicPr>
          <p:cNvPr id="5" name="Picture 2" descr="C:\Users\Ptit Fute\Desktop\Bretez\Bretez_Illustrations\Grand_Chatelet_Boucherie_Apport\Grand_Chatelet_Naud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0648"/>
            <a:ext cx="9108504" cy="6394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tit Fute\Desktop\Lecture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6849"/>
            <a:ext cx="9208706" cy="61977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83199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BretezQtChatelet_Maquett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6540" y="-27127"/>
            <a:ext cx="5014970" cy="38161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 descr="C:\Users\Ptit Fute\Desktop\Bretez\Bretez_Photos\Paris\Telephone_Photos\2013-08-25 08.14.51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4" t="6010" r="1585" b="32376"/>
          <a:stretch/>
        </p:blipFill>
        <p:spPr bwMode="auto">
          <a:xfrm>
            <a:off x="0" y="4248524"/>
            <a:ext cx="5374746" cy="2609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Ptit Fute\Desktop\Pelletrie_Delagrive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1" y="4222121"/>
            <a:ext cx="5411257" cy="3005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cteur droit avec flèche 2"/>
          <p:cNvCxnSpPr/>
          <p:nvPr/>
        </p:nvCxnSpPr>
        <p:spPr bwMode="auto">
          <a:xfrm flipV="1">
            <a:off x="2483768" y="1268760"/>
            <a:ext cx="5472608" cy="396044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arrow" w="med" len="med"/>
            <a:tailEnd type="arrow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</p:spTree>
    <p:extLst>
      <p:ext uri="{BB962C8B-B14F-4D97-AF65-F5344CB8AC3E}">
        <p14:creationId xmlns:p14="http://schemas.microsoft.com/office/powerpoint/2010/main" val="401592349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Les outils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3" y="6553200"/>
            <a:ext cx="395287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22</a:t>
            </a:fld>
            <a:endParaRPr lang="fr-FR"/>
          </a:p>
        </p:txBody>
      </p:sp>
      <p:pic>
        <p:nvPicPr>
          <p:cNvPr id="5" name="Picture 6" descr="PlanQuartier_100_propr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5" y="81250"/>
            <a:ext cx="6198551" cy="6732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474776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420101" y="6638520"/>
            <a:ext cx="544388" cy="219480"/>
          </a:xfrm>
        </p:spPr>
        <p:txBody>
          <a:bodyPr/>
          <a:lstStyle/>
          <a:p>
            <a:fld id="{D14A10CC-7451-43D5-8A81-511EBD442428}" type="slidenum">
              <a:rPr lang="fr-FR" smtClean="0"/>
              <a:t>23</a:t>
            </a:fld>
            <a:endParaRPr lang="fr-FR"/>
          </a:p>
        </p:txBody>
      </p:sp>
      <p:pic>
        <p:nvPicPr>
          <p:cNvPr id="12290" name="Picture 2" descr="C:\Users\Ptit Fute\Desktop\DescRues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568420"/>
            <a:ext cx="8928992" cy="3534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Ptit Fute\Desktop\NomenclatureVisuel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88641"/>
            <a:ext cx="8615034" cy="6403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181327" y="1052737"/>
            <a:ext cx="8454028" cy="4762500"/>
            <a:chOff x="181327" y="1052737"/>
            <a:chExt cx="8454028" cy="4762500"/>
          </a:xfrm>
        </p:grpSpPr>
        <p:pic>
          <p:nvPicPr>
            <p:cNvPr id="8" name="Picture 2" descr="C:\Users\Ptit Fute\Desktop\Bretez-XL.tif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27" y="2636912"/>
              <a:ext cx="4698351" cy="22322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3" descr="C:\Users\Ptit Fute\Desktop\Bretez-Descript.tif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92080" y="1052737"/>
              <a:ext cx="3343275" cy="4762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0" name="Groupe 9"/>
          <p:cNvGrpSpPr/>
          <p:nvPr/>
        </p:nvGrpSpPr>
        <p:grpSpPr>
          <a:xfrm>
            <a:off x="210216" y="904367"/>
            <a:ext cx="8639453" cy="5734153"/>
            <a:chOff x="262399" y="1123847"/>
            <a:chExt cx="8639453" cy="5734153"/>
          </a:xfrm>
        </p:grpSpPr>
        <p:pic>
          <p:nvPicPr>
            <p:cNvPr id="11" name="Picture 2" descr="Bretez_PlanBdD3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2399" y="1123847"/>
              <a:ext cx="3434626" cy="24965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3" descr="Bretez_BdD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18194" y="1234929"/>
              <a:ext cx="4783658" cy="27828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4" descr="C:\Users\Ptit Fute\Desktop\Bretez_Nomenclature.tif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79712" y="4169774"/>
              <a:ext cx="5488707" cy="268822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4" name="Picture 2" descr="C:\Users\Ptit Fute\Desktop\BdD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12" y="288032"/>
            <a:ext cx="9081192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Ptit Fute\Desktop\Campagne_Photo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776" y="1554756"/>
            <a:ext cx="8621713" cy="4791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58745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La restitution sonore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43901" y="6553200"/>
            <a:ext cx="382064" cy="304800"/>
          </a:xfrm>
        </p:spPr>
        <p:txBody>
          <a:bodyPr/>
          <a:lstStyle/>
          <a:p>
            <a:fld id="{518B4307-D363-4D63-8218-DF8E25D06D67}" type="slidenum">
              <a:rPr lang="fr-FR" smtClean="0"/>
              <a:t>24</a:t>
            </a:fld>
            <a:endParaRPr lang="fr-FR"/>
          </a:p>
        </p:txBody>
      </p:sp>
      <p:pic>
        <p:nvPicPr>
          <p:cNvPr id="5" name="Picture 2" descr="C:\Users\Ptit Fute\Desktop\Evenements Publics\NuitChercheurs_2016\Doc Base\bretez_Schema_Conceptuel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55" y="62474"/>
            <a:ext cx="4265976" cy="67955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 bwMode="auto">
          <a:xfrm>
            <a:off x="2208156" y="3789040"/>
            <a:ext cx="4452077" cy="3068960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91438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sz="1800" cap="none">
              <a:solidFill>
                <a:schemeClr val="tx1"/>
              </a:solidFill>
              <a:latin typeface="Tahoma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52761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 smtClean="0"/>
              <a:t>Quelles informations ?</a:t>
            </a: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fr-FR" dirty="0" smtClean="0"/>
              <a:t>Directes  </a:t>
            </a:r>
          </a:p>
          <a:p>
            <a:pPr lvl="1"/>
            <a:r>
              <a:rPr lang="fr-FR" dirty="0" smtClean="0"/>
              <a:t>Des objets sonores</a:t>
            </a:r>
          </a:p>
          <a:p>
            <a:pPr lvl="2"/>
            <a:r>
              <a:rPr lang="fr-FR" dirty="0" smtClean="0"/>
              <a:t>Animaux, personnes, objets…</a:t>
            </a:r>
          </a:p>
          <a:p>
            <a:pPr lvl="1"/>
            <a:r>
              <a:rPr lang="fr-FR" dirty="0" smtClean="0"/>
              <a:t>Des métiers </a:t>
            </a:r>
          </a:p>
          <a:p>
            <a:pPr lvl="2"/>
            <a:r>
              <a:rPr lang="fr-FR" dirty="0" smtClean="0"/>
              <a:t>Renvois à des pratiques et des outils</a:t>
            </a:r>
          </a:p>
          <a:p>
            <a:r>
              <a:rPr lang="fr-FR" dirty="0" smtClean="0"/>
              <a:t>Indirectes</a:t>
            </a:r>
          </a:p>
          <a:p>
            <a:pPr lvl="1"/>
            <a:r>
              <a:rPr lang="fr-FR" dirty="0" smtClean="0"/>
              <a:t>Des ambiances</a:t>
            </a:r>
          </a:p>
          <a:p>
            <a:pPr lvl="1"/>
            <a:r>
              <a:rPr lang="fr-FR" dirty="0" smtClean="0"/>
              <a:t>Acoustiques 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149089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Ptit Fute\Desktop\Bretez_Illustrations\Bretez_LyonCaen\quaigesvres\IMG_068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7" y="1"/>
            <a:ext cx="5122331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3" y="6553200"/>
            <a:ext cx="129651" cy="116955"/>
          </a:xfrm>
        </p:spPr>
        <p:txBody>
          <a:bodyPr/>
          <a:lstStyle/>
          <a:p>
            <a:fld id="{D14A10CC-7451-43D5-8A81-511EBD442428}" type="slidenum">
              <a:rPr lang="fr-FR" smtClean="0"/>
              <a:t>26</a:t>
            </a:fld>
            <a:endParaRPr lang="fr-FR"/>
          </a:p>
        </p:txBody>
      </p:sp>
      <p:pic>
        <p:nvPicPr>
          <p:cNvPr id="6" name="Picture 2" descr="C:\Users\Ptit Fute\Desktop\Bretez_Illustrations\Bretez_Noizet\AN_S45\AN_S45_5_plans_GdPont_1737_1773 (4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6378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0060" y="-27384"/>
            <a:ext cx="4949960" cy="68757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1600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4860032" y="116632"/>
            <a:ext cx="4114800" cy="6624736"/>
          </a:xfrm>
        </p:spPr>
        <p:txBody>
          <a:bodyPr/>
          <a:lstStyle/>
          <a:p>
            <a:r>
              <a:rPr lang="fr-FR" sz="2800" dirty="0"/>
              <a:t>Acoustique d’une rue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/>
              <a:t>Largeur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/>
              <a:t>L’élévation</a:t>
            </a:r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/>
              <a:t>Les éléments d’architectures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/>
              <a:t>Les matériaux</a:t>
            </a:r>
          </a:p>
          <a:p>
            <a:pPr lvl="1">
              <a:buFont typeface="Wingdings" panose="05000000000000000000" pitchFamily="2" charset="2"/>
              <a:buChar char="Ø"/>
            </a:pPr>
            <a:endParaRPr lang="fr-FR" sz="2400" dirty="0"/>
          </a:p>
          <a:p>
            <a:pPr lvl="1">
              <a:buFont typeface="Wingdings" panose="05000000000000000000" pitchFamily="2" charset="2"/>
              <a:buChar char="Ø"/>
            </a:pPr>
            <a:r>
              <a:rPr lang="fr-FR" sz="2400" dirty="0"/>
              <a:t>Forme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2000" dirty="0"/>
              <a:t>V</a:t>
            </a:r>
          </a:p>
          <a:p>
            <a:pPr lvl="2">
              <a:buFont typeface="Wingdings" panose="05000000000000000000" pitchFamily="2" charset="2"/>
              <a:buChar char="§"/>
            </a:pPr>
            <a:r>
              <a:rPr lang="fr-FR" sz="2000" dirty="0"/>
              <a:t>U</a:t>
            </a:r>
          </a:p>
        </p:txBody>
      </p:sp>
      <p:pic>
        <p:nvPicPr>
          <p:cNvPr id="1026" name="Picture 2" descr="C:\Users\Ptit Fute\Desktop\176-rue-gervais-laurent_m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5" y="260649"/>
            <a:ext cx="4604247" cy="6366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0" name="Groupe 49"/>
          <p:cNvGrpSpPr/>
          <p:nvPr/>
        </p:nvGrpSpPr>
        <p:grpSpPr>
          <a:xfrm>
            <a:off x="1401515" y="260648"/>
            <a:ext cx="2016224" cy="5976664"/>
            <a:chOff x="1401515" y="260648"/>
            <a:chExt cx="2016224" cy="5976664"/>
          </a:xfrm>
        </p:grpSpPr>
        <p:cxnSp>
          <p:nvCxnSpPr>
            <p:cNvPr id="5" name="Connecteur droit avec flèche 4"/>
            <p:cNvCxnSpPr/>
            <p:nvPr/>
          </p:nvCxnSpPr>
          <p:spPr>
            <a:xfrm>
              <a:off x="1401515" y="6237312"/>
              <a:ext cx="2016224" cy="0"/>
            </a:xfrm>
            <a:prstGeom prst="straightConnector1">
              <a:avLst/>
            </a:prstGeom>
            <a:ln w="41275" cmpd="sng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Connecteur droit avec flèche 6"/>
            <p:cNvCxnSpPr/>
            <p:nvPr/>
          </p:nvCxnSpPr>
          <p:spPr>
            <a:xfrm flipV="1">
              <a:off x="1401515" y="260648"/>
              <a:ext cx="0" cy="5976664"/>
            </a:xfrm>
            <a:prstGeom prst="straightConnector1">
              <a:avLst/>
            </a:prstGeom>
            <a:ln w="41275" cmpd="sng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2" name="Groupe 51"/>
          <p:cNvGrpSpPr/>
          <p:nvPr/>
        </p:nvGrpSpPr>
        <p:grpSpPr>
          <a:xfrm>
            <a:off x="1979712" y="2924944"/>
            <a:ext cx="3456384" cy="3096344"/>
            <a:chOff x="1979712" y="2924944"/>
            <a:chExt cx="3456384" cy="3096344"/>
          </a:xfrm>
        </p:grpSpPr>
        <p:cxnSp>
          <p:nvCxnSpPr>
            <p:cNvPr id="9" name="Connecteur droit avec flèche 8"/>
            <p:cNvCxnSpPr/>
            <p:nvPr/>
          </p:nvCxnSpPr>
          <p:spPr>
            <a:xfrm flipH="1">
              <a:off x="2195736" y="2924944"/>
              <a:ext cx="3240360" cy="3096344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cteur droit avec flèche 10"/>
            <p:cNvCxnSpPr/>
            <p:nvPr/>
          </p:nvCxnSpPr>
          <p:spPr>
            <a:xfrm flipH="1">
              <a:off x="4031940" y="2924944"/>
              <a:ext cx="1404156" cy="2052228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eur droit avec flèche 40"/>
            <p:cNvCxnSpPr/>
            <p:nvPr/>
          </p:nvCxnSpPr>
          <p:spPr>
            <a:xfrm flipH="1">
              <a:off x="1979712" y="2924944"/>
              <a:ext cx="3456384" cy="324036"/>
            </a:xfrm>
            <a:prstGeom prst="straightConnector1">
              <a:avLst/>
            </a:prstGeom>
            <a:ln w="41275"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1" name="Groupe 50"/>
          <p:cNvGrpSpPr/>
          <p:nvPr/>
        </p:nvGrpSpPr>
        <p:grpSpPr>
          <a:xfrm>
            <a:off x="3059832" y="1700808"/>
            <a:ext cx="2484276" cy="2520280"/>
            <a:chOff x="3059832" y="1700808"/>
            <a:chExt cx="2484276" cy="2520280"/>
          </a:xfrm>
        </p:grpSpPr>
        <p:cxnSp>
          <p:nvCxnSpPr>
            <p:cNvPr id="45" name="Connecteur droit avec flèche 44"/>
            <p:cNvCxnSpPr/>
            <p:nvPr/>
          </p:nvCxnSpPr>
          <p:spPr>
            <a:xfrm flipH="1">
              <a:off x="3563888" y="1700808"/>
              <a:ext cx="1980220" cy="81009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Connecteur droit avec flèche 47"/>
            <p:cNvCxnSpPr/>
            <p:nvPr/>
          </p:nvCxnSpPr>
          <p:spPr>
            <a:xfrm flipH="1">
              <a:off x="3059832" y="1741312"/>
              <a:ext cx="2484276" cy="2479776"/>
            </a:xfrm>
            <a:prstGeom prst="straightConnector1">
              <a:avLst/>
            </a:prstGeom>
            <a:ln w="41275">
              <a:solidFill>
                <a:srgbClr val="0000FF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8" name="Connecteur droit avec flèche 7"/>
          <p:cNvCxnSpPr/>
          <p:nvPr/>
        </p:nvCxnSpPr>
        <p:spPr>
          <a:xfrm flipH="1" flipV="1">
            <a:off x="2771800" y="2132856"/>
            <a:ext cx="3024336" cy="2088232"/>
          </a:xfrm>
          <a:prstGeom prst="straightConnector1">
            <a:avLst/>
          </a:prstGeom>
          <a:ln w="381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flipH="1" flipV="1">
            <a:off x="683568" y="3086962"/>
            <a:ext cx="5112568" cy="1494166"/>
          </a:xfrm>
          <a:prstGeom prst="straightConnector1">
            <a:avLst/>
          </a:prstGeom>
          <a:ln w="38100">
            <a:solidFill>
              <a:srgbClr val="FFC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675139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3" y="6553200"/>
            <a:ext cx="129651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28</a:t>
            </a:fld>
            <a:endParaRPr lang="fr-FR"/>
          </a:p>
        </p:txBody>
      </p:sp>
      <p:pic>
        <p:nvPicPr>
          <p:cNvPr id="9" name="Picture 2" descr="C:\Users\Ptit Fute\Desktop\Projets\Colloques_en_cours\Durham_2014\Presentation\Images\Carto.t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3" y="28256"/>
            <a:ext cx="9193448" cy="6477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Ptit Fute\Desktop\Projets\Colloques_en_cours\Durham_2014\Presentation\Images\Echoppes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80" y="66356"/>
            <a:ext cx="8612206" cy="68245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32" y="293493"/>
            <a:ext cx="9185387" cy="64851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85124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395536" y="0"/>
            <a:ext cx="8540750" cy="1143000"/>
          </a:xfrm>
        </p:spPr>
        <p:txBody>
          <a:bodyPr/>
          <a:lstStyle/>
          <a:p>
            <a:r>
              <a:rPr lang="fr-FR" sz="4000" dirty="0"/>
              <a:t>La captation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58200" y="6553200"/>
            <a:ext cx="478085" cy="275848"/>
          </a:xfrm>
        </p:spPr>
        <p:txBody>
          <a:bodyPr/>
          <a:lstStyle/>
          <a:p>
            <a:fld id="{D14A10CC-7451-43D5-8A81-511EBD442428}" type="slidenum">
              <a:rPr lang="fr-FR" smtClean="0"/>
              <a:t>29</a:t>
            </a:fld>
            <a:endParaRPr lang="fr-FR"/>
          </a:p>
        </p:txBody>
      </p:sp>
      <p:pic>
        <p:nvPicPr>
          <p:cNvPr id="3074" name="Picture 2" descr="http://ecx.images-amazon.com/images/I/61aiQT9FcnL._SL1500_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4" t="8198" r="12845" b="8015"/>
          <a:stretch/>
        </p:blipFill>
        <p:spPr bwMode="auto">
          <a:xfrm>
            <a:off x="179512" y="854968"/>
            <a:ext cx="3063240" cy="59740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2054" y="980729"/>
            <a:ext cx="5592434" cy="4561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679928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sz="quarter"/>
          </p:nvPr>
        </p:nvSpPr>
        <p:spPr>
          <a:xfrm>
            <a:off x="-30209" y="188640"/>
            <a:ext cx="9324526" cy="2736304"/>
          </a:xfrm>
        </p:spPr>
        <p:txBody>
          <a:bodyPr/>
          <a:lstStyle/>
          <a:p>
            <a:pPr algn="ctr"/>
            <a:r>
              <a:rPr lang="fr-FR" sz="1800" dirty="0"/>
              <a:t/>
            </a:r>
            <a:br>
              <a:rPr lang="fr-FR" sz="1800" dirty="0"/>
            </a:br>
            <a:r>
              <a:rPr lang="fr-FR" sz="2400" dirty="0"/>
              <a:t/>
            </a:r>
            <a:br>
              <a:rPr lang="fr-FR" sz="24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2000" dirty="0"/>
              <a:t/>
            </a:r>
            <a:br>
              <a:rPr lang="fr-FR" sz="2000" dirty="0"/>
            </a:br>
            <a:r>
              <a:rPr lang="fr-FR" sz="3600" dirty="0"/>
              <a:t>Reconstruire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le </a:t>
            </a:r>
            <a:r>
              <a:rPr lang="fr-FR" sz="3600" dirty="0"/>
              <a:t>paysage sonore de Paris </a:t>
            </a:r>
            <a:r>
              <a:rPr lang="fr-FR" sz="3600" dirty="0" smtClean="0"/>
              <a:t/>
            </a:r>
            <a:br>
              <a:rPr lang="fr-FR" sz="3600" dirty="0" smtClean="0"/>
            </a:br>
            <a:r>
              <a:rPr lang="fr-FR" sz="3600" dirty="0" smtClean="0"/>
              <a:t>au </a:t>
            </a:r>
            <a:r>
              <a:rPr lang="fr-FR" sz="3600" dirty="0" err="1"/>
              <a:t>18e</a:t>
            </a:r>
            <a:r>
              <a:rPr lang="fr-FR" sz="3600" dirty="0"/>
              <a:t> siècle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sz="quarter" idx="1"/>
          </p:nvPr>
        </p:nvSpPr>
        <p:spPr>
          <a:xfrm>
            <a:off x="1407679" y="3660335"/>
            <a:ext cx="6400800" cy="766936"/>
          </a:xfrm>
        </p:spPr>
        <p:txBody>
          <a:bodyPr/>
          <a:lstStyle/>
          <a:p>
            <a:r>
              <a:rPr lang="fr-FR" sz="2000" dirty="0"/>
              <a:t>Mylène </a:t>
            </a:r>
            <a:r>
              <a:rPr lang="fr-FR" sz="2000" dirty="0" err="1"/>
              <a:t>Pardoen</a:t>
            </a:r>
            <a:endParaRPr lang="fr-FR" sz="2000" dirty="0"/>
          </a:p>
          <a:p>
            <a:r>
              <a:rPr lang="fr-FR" sz="2000" dirty="0"/>
              <a:t>ISH de Lyon</a:t>
            </a:r>
          </a:p>
        </p:txBody>
      </p:sp>
      <p:pic>
        <p:nvPicPr>
          <p:cNvPr id="2053" name="Picture 5" descr="C:\Users\Ptit Fute\Desktop\Audacity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96" t="33851" r="5692" b="24014"/>
          <a:stretch/>
        </p:blipFill>
        <p:spPr bwMode="auto">
          <a:xfrm>
            <a:off x="2814644" y="5661249"/>
            <a:ext cx="4205628" cy="1088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://multiphonie.free.fr/images/imeasy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5869" y="4846864"/>
            <a:ext cx="2368131" cy="18945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Ptit Fute\Desktop\PontNeuf_spi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005064"/>
            <a:ext cx="2815357" cy="273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re 1"/>
          <p:cNvSpPr txBox="1">
            <a:spLocks/>
          </p:cNvSpPr>
          <p:nvPr/>
        </p:nvSpPr>
        <p:spPr bwMode="auto">
          <a:xfrm>
            <a:off x="34345" y="4741543"/>
            <a:ext cx="8604446" cy="8726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b" anchorCtr="1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5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r>
              <a:rPr lang="fr-FR" sz="1400" dirty="0">
                <a:solidFill>
                  <a:schemeClr val="bg1"/>
                </a:solidFill>
              </a:rPr>
              <a:t/>
            </a:r>
            <a:br>
              <a:rPr lang="fr-FR" sz="1400" dirty="0">
                <a:solidFill>
                  <a:schemeClr val="bg1"/>
                </a:solidFill>
              </a:rPr>
            </a:br>
            <a:r>
              <a:rPr lang="fr-FR" sz="1800" dirty="0">
                <a:solidFill>
                  <a:schemeClr val="bg1"/>
                </a:solidFill>
              </a:rPr>
              <a:t/>
            </a:r>
            <a:br>
              <a:rPr lang="fr-FR" sz="1800" dirty="0">
                <a:solidFill>
                  <a:schemeClr val="bg1"/>
                </a:solidFill>
              </a:rPr>
            </a:br>
            <a:endParaRPr lang="fr-FR" sz="2000" dirty="0">
              <a:solidFill>
                <a:schemeClr val="bg1"/>
              </a:solidFill>
            </a:endParaRPr>
          </a:p>
          <a:p>
            <a:r>
              <a:rPr lang="fr-FR" sz="2000" dirty="0">
                <a:solidFill>
                  <a:schemeClr val="tx1"/>
                </a:solidFill>
              </a:rPr>
              <a:t>ENS - Lyon</a:t>
            </a:r>
          </a:p>
          <a:p>
            <a:r>
              <a:rPr lang="fr-FR" sz="1400" dirty="0" smtClean="0">
                <a:solidFill>
                  <a:schemeClr val="tx1"/>
                </a:solidFill>
              </a:rPr>
              <a:t>18/02/2017</a:t>
            </a:r>
            <a:endParaRPr lang="fr-FR" sz="1400" dirty="0">
              <a:solidFill>
                <a:schemeClr val="tx1"/>
              </a:solidFill>
            </a:endParaRPr>
          </a:p>
        </p:txBody>
      </p:sp>
      <p:pic>
        <p:nvPicPr>
          <p:cNvPr id="8" name="Picture 2" descr="C:\Users\Ptit Fute\Desktop\20160728_16445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80943" y="20039"/>
            <a:ext cx="11611236" cy="6966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82935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301625" y="6927"/>
            <a:ext cx="8540750" cy="1143000"/>
          </a:xfrm>
        </p:spPr>
        <p:txBody>
          <a:bodyPr/>
          <a:lstStyle/>
          <a:p>
            <a:r>
              <a:rPr lang="fr-FR" dirty="0"/>
              <a:t>Écouter Paris au XVIIIe siècle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625" y="1412777"/>
            <a:ext cx="8540750" cy="4498975"/>
          </a:xfrm>
        </p:spPr>
        <p:txBody>
          <a:bodyPr/>
          <a:lstStyle/>
          <a:p>
            <a:r>
              <a:rPr lang="fr-FR" dirty="0"/>
              <a:t>Outils Audio :</a:t>
            </a:r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32440" y="6553200"/>
            <a:ext cx="341637" cy="238917"/>
          </a:xfrm>
        </p:spPr>
        <p:txBody>
          <a:bodyPr/>
          <a:lstStyle/>
          <a:p>
            <a:fld id="{D14A10CC-7451-43D5-8A81-511EBD442428}" type="slidenum">
              <a:rPr lang="fr-FR" smtClean="0"/>
              <a:t>30</a:t>
            </a:fld>
            <a:endParaRPr lang="fr-FR"/>
          </a:p>
        </p:txBody>
      </p:sp>
      <p:pic>
        <p:nvPicPr>
          <p:cNvPr id="1026" name="Picture 2" descr="C:\Users\Ptit Fute\Desktop\Audacit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867" y="1289975"/>
            <a:ext cx="6583348" cy="48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3" descr="C:\Users\Ptit Fute\Desktop\Seminaire_Nov2013\Illustrations\MixBouseVache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700" y="1532466"/>
            <a:ext cx="7781682" cy="4861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8" name="Groupe 7"/>
          <p:cNvGrpSpPr/>
          <p:nvPr/>
        </p:nvGrpSpPr>
        <p:grpSpPr>
          <a:xfrm>
            <a:off x="269629" y="1086789"/>
            <a:ext cx="8604448" cy="5215157"/>
            <a:chOff x="683568" y="1628800"/>
            <a:chExt cx="7253336" cy="3726622"/>
          </a:xfrm>
        </p:grpSpPr>
        <p:pic>
          <p:nvPicPr>
            <p:cNvPr id="9" name="Picture 2" descr="H:\Bretez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3568" y="1628800"/>
              <a:ext cx="2804070" cy="372662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" name="Picture 2" descr="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04048" y="2012916"/>
              <a:ext cx="2932856" cy="33425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1" name="Groupe 10"/>
          <p:cNvGrpSpPr/>
          <p:nvPr/>
        </p:nvGrpSpPr>
        <p:grpSpPr>
          <a:xfrm>
            <a:off x="581792" y="1289975"/>
            <a:ext cx="7950648" cy="5502142"/>
            <a:chOff x="267840" y="123825"/>
            <a:chExt cx="8747573" cy="6653213"/>
          </a:xfrm>
        </p:grpSpPr>
        <p:pic>
          <p:nvPicPr>
            <p:cNvPr id="12" name="Picture 2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7840" y="2566988"/>
              <a:ext cx="3470275" cy="3022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9" descr="C:\Users\Ptit Fute\Desktop\PlanSonore1a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2000" y="3357563"/>
              <a:ext cx="3646488" cy="1527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0" descr="C:\Users\Ptit Fute\Desktop\PlanSonore1.PNG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02275" y="5280025"/>
              <a:ext cx="3513138" cy="14970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5" descr="C:\Users\Ptit_Fute\Desktop\Projets\Soreze\Preparation\Mercier_0001.jpg"/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41913" y="123825"/>
              <a:ext cx="2117725" cy="29845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cxnSp>
          <p:nvCxnSpPr>
            <p:cNvPr id="16" name="Connecteur droit avec flèche 15"/>
            <p:cNvCxnSpPr>
              <a:endCxn id="13" idx="1"/>
            </p:cNvCxnSpPr>
            <p:nvPr/>
          </p:nvCxnSpPr>
          <p:spPr>
            <a:xfrm>
              <a:off x="3721100" y="4121150"/>
              <a:ext cx="850900" cy="0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6"/>
            <p:cNvCxnSpPr/>
            <p:nvPr/>
          </p:nvCxnSpPr>
          <p:spPr>
            <a:xfrm>
              <a:off x="6396038" y="2852738"/>
              <a:ext cx="0" cy="7207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avec flèche 17"/>
            <p:cNvCxnSpPr/>
            <p:nvPr/>
          </p:nvCxnSpPr>
          <p:spPr>
            <a:xfrm>
              <a:off x="6011863" y="4868863"/>
              <a:ext cx="0" cy="720725"/>
            </a:xfrm>
            <a:prstGeom prst="straightConnector1">
              <a:avLst/>
            </a:prstGeom>
            <a:ln w="38100">
              <a:solidFill>
                <a:srgbClr val="FF000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7775134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625" y="1600201"/>
            <a:ext cx="8540750" cy="2188840"/>
          </a:xfrm>
        </p:spPr>
        <p:txBody>
          <a:bodyPr/>
          <a:lstStyle/>
          <a:p>
            <a:r>
              <a:rPr lang="fr-FR" sz="2400" dirty="0">
                <a:solidFill>
                  <a:srgbClr val="FFC000"/>
                </a:solidFill>
              </a:rPr>
              <a:t>Travail qui s’inscrit dans le temps long</a:t>
            </a:r>
          </a:p>
          <a:p>
            <a:pPr lvl="1"/>
            <a:r>
              <a:rPr lang="fr-FR" sz="2000" dirty="0"/>
              <a:t>Pour la recherche et la collecte d’information</a:t>
            </a:r>
          </a:p>
          <a:p>
            <a:pPr lvl="1"/>
            <a:r>
              <a:rPr lang="fr-FR" sz="2000" dirty="0"/>
              <a:t>Lors de la restitution</a:t>
            </a:r>
          </a:p>
          <a:p>
            <a:r>
              <a:rPr lang="fr-FR" sz="2400" dirty="0">
                <a:solidFill>
                  <a:srgbClr val="FFC000"/>
                </a:solidFill>
              </a:rPr>
              <a:t>Les contraintes :</a:t>
            </a:r>
          </a:p>
          <a:p>
            <a:pPr lvl="1"/>
            <a:r>
              <a:rPr lang="fr-FR" sz="2000" dirty="0"/>
              <a:t>Le cadre de « composition » : </a:t>
            </a:r>
          </a:p>
          <a:p>
            <a:pPr lvl="2"/>
            <a:r>
              <a:rPr lang="fr-FR" sz="1800" dirty="0"/>
              <a:t>Très restrictif</a:t>
            </a:r>
          </a:p>
          <a:p>
            <a:pPr lvl="3"/>
            <a:r>
              <a:rPr lang="fr-FR" sz="1600" dirty="0"/>
              <a:t>Cadre historique à respecter</a:t>
            </a:r>
          </a:p>
          <a:p>
            <a:pPr lvl="3"/>
            <a:r>
              <a:rPr lang="fr-FR" sz="1600" dirty="0"/>
              <a:t>Localisation</a:t>
            </a:r>
          </a:p>
          <a:p>
            <a:pPr lvl="2"/>
            <a:r>
              <a:rPr lang="fr-FR" sz="1800" dirty="0"/>
              <a:t>Très complexe</a:t>
            </a:r>
          </a:p>
          <a:p>
            <a:pPr lvl="3"/>
            <a:r>
              <a:rPr lang="fr-FR" sz="1600" dirty="0"/>
              <a:t>acoustique</a:t>
            </a:r>
          </a:p>
          <a:p>
            <a:pPr lvl="1"/>
            <a:r>
              <a:rPr lang="fr-FR" sz="2000" dirty="0"/>
              <a:t>Le sensible :</a:t>
            </a:r>
          </a:p>
          <a:p>
            <a:pPr lvl="2"/>
            <a:r>
              <a:rPr lang="fr-FR" sz="1600" dirty="0"/>
              <a:t>Prise en compte de la réception</a:t>
            </a:r>
          </a:p>
          <a:p>
            <a:pPr lvl="2"/>
            <a:r>
              <a:rPr lang="fr-FR" sz="1600" dirty="0"/>
              <a:t>Le « compositeur »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382001" y="6553200"/>
            <a:ext cx="343964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31</a:t>
            </a:fld>
            <a:endParaRPr lang="fr-FR"/>
          </a:p>
        </p:txBody>
      </p:sp>
      <p:sp>
        <p:nvSpPr>
          <p:cNvPr id="6" name="Titre 1"/>
          <p:cNvSpPr txBox="1">
            <a:spLocks/>
          </p:cNvSpPr>
          <p:nvPr/>
        </p:nvSpPr>
        <p:spPr bwMode="auto">
          <a:xfrm>
            <a:off x="454025" y="3810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r>
              <a:rPr lang="fr-FR" sz="4000" cap="none" dirty="0"/>
              <a:t>L’oreille de l’histoire urbaine</a:t>
            </a:r>
          </a:p>
        </p:txBody>
      </p:sp>
    </p:spTree>
    <p:extLst>
      <p:ext uri="{BB962C8B-B14F-4D97-AF65-F5344CB8AC3E}">
        <p14:creationId xmlns:p14="http://schemas.microsoft.com/office/powerpoint/2010/main" val="23301560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51520" y="1143001"/>
            <a:ext cx="8540750" cy="4498975"/>
          </a:xfrm>
        </p:spPr>
        <p:txBody>
          <a:bodyPr/>
          <a:lstStyle/>
          <a:p>
            <a:r>
              <a:rPr lang="fr-FR" sz="2800" dirty="0"/>
              <a:t> Pour conclure</a:t>
            </a:r>
          </a:p>
          <a:p>
            <a:pPr lvl="1"/>
            <a:r>
              <a:rPr lang="fr-FR" sz="2400" dirty="0"/>
              <a:t>L’archéologie du paysage sonore propose :</a:t>
            </a:r>
          </a:p>
          <a:p>
            <a:pPr lvl="2"/>
            <a:r>
              <a:rPr lang="fr-FR" sz="2000" dirty="0"/>
              <a:t>Des modèles virtuels</a:t>
            </a:r>
          </a:p>
          <a:p>
            <a:pPr lvl="2"/>
            <a:r>
              <a:rPr lang="fr-FR" sz="2000" dirty="0"/>
              <a:t>Pas une vérité figée</a:t>
            </a:r>
          </a:p>
          <a:p>
            <a:pPr lvl="2"/>
            <a:endParaRPr lang="fr-FR" sz="2000" dirty="0"/>
          </a:p>
          <a:p>
            <a:pPr lvl="1"/>
            <a:r>
              <a:rPr lang="fr-FR" sz="2400" dirty="0"/>
              <a:t>C’est une science transdisciplinaire </a:t>
            </a:r>
          </a:p>
          <a:p>
            <a:pPr lvl="1"/>
            <a:r>
              <a:rPr lang="fr-FR" sz="2400" dirty="0"/>
              <a:t>Elle s’appuie sur un média qui instaure un dialogue :</a:t>
            </a:r>
          </a:p>
          <a:p>
            <a:pPr lvl="2"/>
            <a:r>
              <a:rPr lang="fr-FR" sz="2000" dirty="0"/>
              <a:t> pour la communauté scientifique</a:t>
            </a:r>
          </a:p>
          <a:p>
            <a:pPr lvl="2"/>
            <a:r>
              <a:rPr lang="fr-FR" sz="2000" dirty="0"/>
              <a:t> pour un large public </a:t>
            </a:r>
          </a:p>
          <a:p>
            <a:pPr lvl="1"/>
            <a:r>
              <a:rPr lang="fr-FR" sz="2400" dirty="0"/>
              <a:t>C’est une science </a:t>
            </a:r>
            <a:r>
              <a:rPr lang="fr-FR" sz="2400"/>
              <a:t>en devenir</a:t>
            </a:r>
          </a:p>
          <a:p>
            <a:pPr lvl="1"/>
            <a:endParaRPr lang="fr-FR" sz="2400" dirty="0"/>
          </a:p>
          <a:p>
            <a:pPr lvl="1"/>
            <a:r>
              <a:rPr lang="fr-FR" sz="2400" dirty="0">
                <a:hlinkClick r:id="rId2"/>
              </a:rPr>
              <a:t>https://sites.google.com/site/cvpardoen/actualites</a:t>
            </a:r>
            <a:endParaRPr lang="fr-FR" sz="2400" dirty="0"/>
          </a:p>
          <a:p>
            <a:pPr lvl="1"/>
            <a:r>
              <a:rPr lang="fr-FR" sz="2400" dirty="0">
                <a:hlinkClick r:id="rId3"/>
              </a:rPr>
              <a:t>https://sites.google.com/site/louisbretez/home</a:t>
            </a:r>
            <a:r>
              <a:rPr lang="fr-FR" sz="2400" dirty="0"/>
              <a:t> 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401051" y="6553200"/>
            <a:ext cx="324914" cy="116955"/>
          </a:xfrm>
        </p:spPr>
        <p:txBody>
          <a:bodyPr/>
          <a:lstStyle/>
          <a:p>
            <a:fld id="{D14A10CC-7451-43D5-8A81-511EBD442428}" type="slidenum">
              <a:rPr lang="fr-FR" smtClean="0"/>
              <a:t>32</a:t>
            </a:fld>
            <a:endParaRPr lang="fr-FR"/>
          </a:p>
        </p:txBody>
      </p:sp>
      <p:sp>
        <p:nvSpPr>
          <p:cNvPr id="7" name="Titre 1"/>
          <p:cNvSpPr txBox="1">
            <a:spLocks/>
          </p:cNvSpPr>
          <p:nvPr/>
        </p:nvSpPr>
        <p:spPr bwMode="auto">
          <a:xfrm>
            <a:off x="454025" y="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38" tIns="45719" rIns="91438" bIns="45719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r>
              <a:rPr lang="fr-FR" sz="4000" cap="none" dirty="0"/>
              <a:t>Écouter Paris au XVIIIe siècle</a:t>
            </a:r>
          </a:p>
        </p:txBody>
      </p:sp>
    </p:spTree>
    <p:extLst>
      <p:ext uri="{BB962C8B-B14F-4D97-AF65-F5344CB8AC3E}">
        <p14:creationId xmlns:p14="http://schemas.microsoft.com/office/powerpoint/2010/main" val="19315768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r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FR" sz="4000" dirty="0"/>
              <a:t>Écouter Paris au XVIIIe siècle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248651" y="6553200"/>
            <a:ext cx="477314" cy="116955"/>
          </a:xfrm>
        </p:spPr>
        <p:txBody>
          <a:bodyPr/>
          <a:lstStyle/>
          <a:p>
            <a:fld id="{D14A10CC-7451-43D5-8A81-511EBD442428}" type="slidenum">
              <a:rPr lang="fr-FR" smtClean="0"/>
              <a:t>33</a:t>
            </a:fld>
            <a:endParaRPr lang="fr-FR" dirty="0"/>
          </a:p>
        </p:txBody>
      </p:sp>
      <p:sp>
        <p:nvSpPr>
          <p:cNvPr id="5" name="Rectangle 4"/>
          <p:cNvSpPr/>
          <p:nvPr/>
        </p:nvSpPr>
        <p:spPr>
          <a:xfrm>
            <a:off x="899593" y="2875002"/>
            <a:ext cx="6602717" cy="437041"/>
          </a:xfrm>
          <a:prstGeom prst="rect">
            <a:avLst/>
          </a:prstGeom>
        </p:spPr>
        <p:txBody>
          <a:bodyPr wrap="square" lIns="91438" tIns="45719" rIns="91438" bIns="45719">
            <a:spAutoFit/>
          </a:bodyPr>
          <a:lstStyle/>
          <a:p>
            <a:r>
              <a:rPr lang="fr-FR" sz="2800" dirty="0">
                <a:hlinkClick r:id="rId2" action="ppaction://hlinkfile"/>
              </a:rPr>
              <a:t>Entendre Paris au XVIIIe siècle</a:t>
            </a:r>
            <a:endParaRPr lang="fr-FR" sz="2800" dirty="0"/>
          </a:p>
        </p:txBody>
      </p:sp>
    </p:spTree>
    <p:extLst>
      <p:ext uri="{BB962C8B-B14F-4D97-AF65-F5344CB8AC3E}">
        <p14:creationId xmlns:p14="http://schemas.microsoft.com/office/powerpoint/2010/main" val="333444924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Shape 40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b="1" dirty="0">
                <a:effectLst/>
              </a:rPr>
              <a:t>En donnant du son à l’Histoire, on lui donne également du </a:t>
            </a:r>
            <a:r>
              <a:rPr lang="fr-FR" b="1" dirty="0" smtClean="0">
                <a:effectLst/>
              </a:rPr>
              <a:t>sens !</a:t>
            </a:r>
            <a:endParaRPr lang="en-US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Shape 356"/>
          <p:cNvSpPr>
            <a:spLocks noGrp="1"/>
          </p:cNvSpPr>
          <p:nvPr>
            <p:ph type="title"/>
          </p:nvPr>
        </p:nvSpPr>
        <p:spPr>
          <a:xfrm>
            <a:off x="635793" y="1371600"/>
            <a:ext cx="7872413" cy="1299153"/>
          </a:xfrm>
          <a:prstGeom prst="rect">
            <a:avLst/>
          </a:prstGeom>
        </p:spPr>
        <p:txBody>
          <a:bodyPr/>
          <a:lstStyle/>
          <a:p>
            <a:r>
              <a:rPr lang="fr-FR" sz="5100" dirty="0"/>
              <a:t>merci !</a:t>
            </a:r>
            <a:endParaRPr sz="5100" dirty="0"/>
          </a:p>
        </p:txBody>
      </p:sp>
      <p:sp>
        <p:nvSpPr>
          <p:cNvPr id="3" name="Shape 440"/>
          <p:cNvSpPr/>
          <p:nvPr/>
        </p:nvSpPr>
        <p:spPr>
          <a:xfrm>
            <a:off x="402647" y="3286511"/>
            <a:ext cx="741371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>
            <a:lvl1pPr defTabSz="546100">
              <a:defRPr sz="4800">
                <a:solidFill>
                  <a:srgbClr val="797979"/>
                </a:solidFill>
              </a:defRPr>
            </a:lvl1pPr>
          </a:lstStyle>
          <a:p>
            <a:pPr>
              <a:defRPr>
                <a:solidFill>
                  <a:srgbClr val="232323"/>
                </a:solidFill>
              </a:defRPr>
            </a:pPr>
            <a:r>
              <a:rPr dirty="0" smtClean="0">
                <a:solidFill>
                  <a:schemeClr val="tx1">
                    <a:lumMod val="95000"/>
                  </a:schemeClr>
                </a:solidFill>
              </a:rPr>
              <a:t>Questions</a:t>
            </a:r>
            <a:r>
              <a:rPr lang="es-ES_tradnl" dirty="0" smtClean="0">
                <a:solidFill>
                  <a:schemeClr val="tx1">
                    <a:lumMod val="95000"/>
                  </a:schemeClr>
                </a:solidFill>
              </a:rPr>
              <a:t> </a:t>
            </a:r>
            <a:r>
              <a:rPr dirty="0" smtClean="0">
                <a:solidFill>
                  <a:schemeClr val="tx1">
                    <a:lumMod val="95000"/>
                  </a:schemeClr>
                </a:solidFill>
              </a:rPr>
              <a:t>?</a:t>
            </a:r>
            <a:endParaRPr dirty="0">
              <a:solidFill>
                <a:schemeClr val="tx1">
                  <a:lumMod val="95000"/>
                </a:schemeClr>
              </a:solidFill>
            </a:endParaRPr>
          </a:p>
        </p:txBody>
      </p:sp>
      <p:sp>
        <p:nvSpPr>
          <p:cNvPr id="4" name="Shape 441"/>
          <p:cNvSpPr/>
          <p:nvPr/>
        </p:nvSpPr>
        <p:spPr>
          <a:xfrm>
            <a:off x="402647" y="4688890"/>
            <a:ext cx="7328189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just" defTabSz="192024">
              <a:lnSpc>
                <a:spcPct val="100000"/>
              </a:lnSpc>
              <a:spcBef>
                <a:spcPts val="630"/>
              </a:spcBef>
              <a:defRPr sz="3000">
                <a:solidFill>
                  <a:srgbClr val="6060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es-ES_tradnl" sz="2600" dirty="0" smtClean="0">
                <a:solidFill>
                  <a:srgbClr val="92D050"/>
                </a:solidFill>
              </a:rPr>
              <a:t>CONTACT </a:t>
            </a:r>
            <a:r>
              <a:rPr sz="2600" dirty="0" smtClean="0">
                <a:solidFill>
                  <a:srgbClr val="92D050"/>
                </a:solidFill>
              </a:rPr>
              <a:t>:</a:t>
            </a:r>
            <a:endParaRPr sz="2600" dirty="0">
              <a:solidFill>
                <a:srgbClr val="92D050"/>
              </a:solidFill>
            </a:endParaRPr>
          </a:p>
          <a:p>
            <a:pPr algn="just" defTabSz="192024">
              <a:lnSpc>
                <a:spcPct val="100000"/>
              </a:lnSpc>
              <a:spcBef>
                <a:spcPts val="630"/>
              </a:spcBef>
              <a:defRPr sz="3000">
                <a:solidFill>
                  <a:srgbClr val="6060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FR" sz="2600" dirty="0" err="1" smtClean="0">
                <a:solidFill>
                  <a:srgbClr val="92D050"/>
                </a:solidFill>
              </a:rPr>
              <a:t>Mylene</a:t>
            </a:r>
            <a:r>
              <a:rPr lang="fr-FR" sz="2600" dirty="0" smtClean="0">
                <a:solidFill>
                  <a:srgbClr val="92D050"/>
                </a:solidFill>
              </a:rPr>
              <a:t> </a:t>
            </a:r>
            <a:r>
              <a:rPr lang="fr-FR" sz="2600" dirty="0" err="1" smtClean="0">
                <a:solidFill>
                  <a:srgbClr val="92D050"/>
                </a:solidFill>
              </a:rPr>
              <a:t>pardoen</a:t>
            </a:r>
            <a:r>
              <a:rPr lang="fr-FR" sz="2600" dirty="0" smtClean="0">
                <a:solidFill>
                  <a:srgbClr val="92D050"/>
                </a:solidFill>
              </a:rPr>
              <a:t> - </a:t>
            </a:r>
            <a:r>
              <a:rPr lang="fr-FR" sz="2600" dirty="0" err="1" smtClean="0">
                <a:solidFill>
                  <a:srgbClr val="92D050"/>
                </a:solidFill>
              </a:rPr>
              <a:t>Ish</a:t>
            </a:r>
            <a:r>
              <a:rPr lang="fr-FR" sz="2600" dirty="0" smtClean="0">
                <a:solidFill>
                  <a:srgbClr val="92D050"/>
                </a:solidFill>
              </a:rPr>
              <a:t> de </a:t>
            </a:r>
            <a:r>
              <a:rPr lang="fr-FR" sz="2600" dirty="0" err="1" smtClean="0">
                <a:solidFill>
                  <a:srgbClr val="92D050"/>
                </a:solidFill>
              </a:rPr>
              <a:t>lyon</a:t>
            </a:r>
            <a:endParaRPr sz="2600" dirty="0">
              <a:solidFill>
                <a:srgbClr val="92D050"/>
              </a:solidFill>
            </a:endParaRPr>
          </a:p>
          <a:p>
            <a:pPr algn="just" defTabSz="192024">
              <a:lnSpc>
                <a:spcPct val="100000"/>
              </a:lnSpc>
              <a:spcBef>
                <a:spcPts val="630"/>
              </a:spcBef>
              <a:defRPr sz="3000">
                <a:solidFill>
                  <a:srgbClr val="60606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r>
              <a:rPr lang="fr-FR" sz="2600" u="sng" cap="none" dirty="0" err="1" smtClean="0">
                <a:solidFill>
                  <a:srgbClr val="92D050"/>
                </a:solidFill>
                <a:hlinkClick r:id="rId2"/>
              </a:rPr>
              <a:t>mylene.pardoen</a:t>
            </a:r>
            <a:r>
              <a:rPr sz="2600" u="sng" cap="none" dirty="0" smtClean="0">
                <a:solidFill>
                  <a:srgbClr val="92D050"/>
                </a:solidFill>
                <a:hlinkClick r:id="rId2"/>
              </a:rPr>
              <a:t>@</a:t>
            </a:r>
            <a:r>
              <a:rPr lang="fr-FR" sz="2600" u="sng" cap="none" dirty="0" err="1" smtClean="0">
                <a:solidFill>
                  <a:srgbClr val="92D050"/>
                </a:solidFill>
              </a:rPr>
              <a:t>ish-lyon,cnrs,fr</a:t>
            </a:r>
            <a:endParaRPr sz="2600" cap="none" dirty="0">
              <a:solidFill>
                <a:srgbClr val="92D050"/>
              </a:solidFill>
            </a:endParaRPr>
          </a:p>
        </p:txBody>
      </p:sp>
      <p:sp>
        <p:nvSpPr>
          <p:cNvPr id="5" name="Titre 1"/>
          <p:cNvSpPr txBox="1">
            <a:spLocks/>
          </p:cNvSpPr>
          <p:nvPr/>
        </p:nvSpPr>
        <p:spPr bwMode="auto">
          <a:xfrm>
            <a:off x="301625" y="228600"/>
            <a:ext cx="85407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1" fontAlgn="base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defRPr sz="4200" b="0" cap="all" spc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  <a:ea typeface="+mj-ea"/>
                <a:cs typeface="+mj-cs"/>
              </a:defRPr>
            </a:lvl1pPr>
            <a:lvl2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2pPr>
            <a:lvl3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3pPr>
            <a:lvl4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4pPr>
            <a:lvl5pPr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5pPr>
            <a:lvl6pPr marL="4572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6pPr>
            <a:lvl7pPr marL="9144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7pPr>
            <a:lvl8pPr marL="13716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8pPr>
            <a:lvl9pPr marL="1828800" algn="ctr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charset="0"/>
              </a:defRPr>
            </a:lvl9pPr>
          </a:lstStyle>
          <a:p>
            <a:pPr defTabSz="914400"/>
            <a:r>
              <a:rPr lang="fr-FR" sz="3600" dirty="0" smtClean="0"/>
              <a:t>Entendre le passé, c’est possible !</a:t>
            </a:r>
            <a:endParaRPr lang="fr-FR" sz="3600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" y="29441"/>
            <a:ext cx="9144000" cy="1106632"/>
          </a:xfrm>
        </p:spPr>
        <p:txBody>
          <a:bodyPr/>
          <a:lstStyle/>
          <a:p>
            <a:r>
              <a:rPr lang="fr-FR" sz="4000" dirty="0"/>
              <a:t>Un projet transdisciplinaire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2"/>
          </p:nvPr>
        </p:nvSpPr>
        <p:spPr/>
        <p:txBody>
          <a:bodyPr/>
          <a:lstStyle/>
          <a:p>
            <a:fld id="{D14A10CC-7451-43D5-8A81-511EBD442428}" type="slidenum">
              <a:rPr lang="fr-FR" smtClean="0"/>
              <a:t>4</a:t>
            </a:fld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4294967295"/>
          </p:nvPr>
        </p:nvSpPr>
        <p:spPr>
          <a:xfrm>
            <a:off x="356735" y="1738690"/>
            <a:ext cx="8540750" cy="4675909"/>
          </a:xfrm>
        </p:spPr>
        <p:txBody>
          <a:bodyPr/>
          <a:lstStyle/>
          <a:p>
            <a:r>
              <a:rPr lang="fr-FR" dirty="0"/>
              <a:t>Spécificités</a:t>
            </a:r>
          </a:p>
          <a:p>
            <a:pPr marL="1257273" lvl="4" indent="-342893"/>
            <a:r>
              <a:rPr lang="fr-FR" sz="2400" dirty="0"/>
              <a:t>La problématique du sonore a donné naissance au projet</a:t>
            </a:r>
          </a:p>
          <a:p>
            <a:pPr marL="1257273" lvl="4" indent="-342893"/>
            <a:r>
              <a:rPr lang="fr-FR" sz="2400" dirty="0"/>
              <a:t>Une restitution autour du sonore</a:t>
            </a:r>
            <a:endParaRPr lang="fr-FR" dirty="0"/>
          </a:p>
          <a:p>
            <a:r>
              <a:rPr lang="fr-FR" dirty="0"/>
              <a:t>Pourquoi ? </a:t>
            </a:r>
          </a:p>
          <a:p>
            <a:pPr lvl="1"/>
            <a:r>
              <a:rPr lang="fr-FR" dirty="0"/>
              <a:t>Les enjeux patrimoniaux</a:t>
            </a:r>
          </a:p>
          <a:p>
            <a:pPr lvl="2"/>
            <a:r>
              <a:rPr lang="fr-FR" dirty="0"/>
              <a:t> L’ouïe est le sens complètement oublié </a:t>
            </a:r>
          </a:p>
          <a:p>
            <a:pPr lvl="2"/>
            <a:r>
              <a:rPr lang="fr-FR" dirty="0"/>
              <a:t> Or le son, les ambiances font partie de notre patrimoine.</a:t>
            </a:r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6396897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79512" y="900159"/>
            <a:ext cx="8540750" cy="4094311"/>
          </a:xfrm>
        </p:spPr>
        <p:txBody>
          <a:bodyPr/>
          <a:lstStyle/>
          <a:p>
            <a:r>
              <a:rPr lang="fr-FR" sz="2400" u="sng" dirty="0"/>
              <a:t>Approche originale</a:t>
            </a:r>
          </a:p>
          <a:p>
            <a:pPr lvl="1"/>
            <a:r>
              <a:rPr lang="fr-FR" sz="2000" dirty="0"/>
              <a:t>Le </a:t>
            </a:r>
            <a:r>
              <a:rPr lang="fr-FR" sz="2000" b="1" dirty="0">
                <a:solidFill>
                  <a:srgbClr val="FFC000"/>
                </a:solidFill>
              </a:rPr>
              <a:t>sensible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/>
              <a:t>comme vecteur complémentaire de </a:t>
            </a:r>
            <a:r>
              <a:rPr lang="fr-FR" sz="2000" dirty="0" err="1"/>
              <a:t>recontextualisation</a:t>
            </a:r>
            <a:endParaRPr lang="fr-FR" sz="2000" dirty="0"/>
          </a:p>
          <a:p>
            <a:pPr lvl="1"/>
            <a:r>
              <a:rPr lang="fr-FR" sz="2000" dirty="0"/>
              <a:t>Une </a:t>
            </a:r>
            <a:r>
              <a:rPr lang="fr-FR" sz="2000" b="1" dirty="0">
                <a:solidFill>
                  <a:srgbClr val="FFC000"/>
                </a:solidFill>
              </a:rPr>
              <a:t>dimension sonore </a:t>
            </a:r>
            <a:r>
              <a:rPr lang="fr-FR" sz="2000" dirty="0"/>
              <a:t>cohérente</a:t>
            </a:r>
            <a:r>
              <a:rPr lang="fr-FR" sz="2000" dirty="0">
                <a:solidFill>
                  <a:srgbClr val="FFC000"/>
                </a:solidFill>
              </a:rPr>
              <a:t> </a:t>
            </a:r>
            <a:r>
              <a:rPr lang="fr-FR" sz="2000" dirty="0"/>
              <a:t>avec l’</a:t>
            </a:r>
            <a:r>
              <a:rPr lang="fr-FR" sz="2000" b="1" dirty="0">
                <a:solidFill>
                  <a:srgbClr val="FFC000"/>
                </a:solidFill>
              </a:rPr>
              <a:t>histoire sociale et urbaine</a:t>
            </a:r>
            <a:r>
              <a:rPr lang="fr-FR" sz="2000" b="1" dirty="0"/>
              <a:t> </a:t>
            </a:r>
            <a:r>
              <a:rPr lang="fr-FR" sz="2000" dirty="0"/>
              <a:t>du quartier et la géométrie des architectures modélisées rendant sa prise en compte prééminente</a:t>
            </a:r>
          </a:p>
          <a:p>
            <a:r>
              <a:rPr lang="fr-FR" sz="2400" u="sng" dirty="0"/>
              <a:t>Innovations du concept</a:t>
            </a:r>
            <a:endParaRPr lang="fr-FR" sz="2400" u="sng" dirty="0">
              <a:solidFill>
                <a:srgbClr val="FFC000"/>
              </a:solidFill>
            </a:endParaRPr>
          </a:p>
          <a:p>
            <a:pPr lvl="1"/>
            <a:r>
              <a:rPr lang="fr-FR" sz="2000" dirty="0"/>
              <a:t>La </a:t>
            </a:r>
            <a:r>
              <a:rPr lang="fr-FR" sz="2000" b="1" dirty="0" err="1">
                <a:solidFill>
                  <a:srgbClr val="FFC000"/>
                </a:solidFill>
              </a:rPr>
              <a:t>5D</a:t>
            </a:r>
            <a:r>
              <a:rPr lang="fr-FR" sz="2000" dirty="0">
                <a:solidFill>
                  <a:srgbClr val="FFC000"/>
                </a:solidFill>
              </a:rPr>
              <a:t> : </a:t>
            </a:r>
            <a:r>
              <a:rPr lang="fr-FR" sz="2000" dirty="0"/>
              <a:t>la 3D, le déplacement à la première personne et la prise en compte de la dimension sensible – le sonore</a:t>
            </a:r>
          </a:p>
          <a:p>
            <a:pPr lvl="1"/>
            <a:r>
              <a:rPr lang="fr-FR" sz="2000" dirty="0"/>
              <a:t>Une restitution </a:t>
            </a:r>
            <a:r>
              <a:rPr lang="fr-FR" sz="2000" dirty="0">
                <a:solidFill>
                  <a:srgbClr val="FFC000"/>
                </a:solidFill>
              </a:rPr>
              <a:t>conçue et articulée</a:t>
            </a:r>
            <a:r>
              <a:rPr lang="fr-FR" sz="2000" dirty="0"/>
              <a:t> autour du </a:t>
            </a:r>
            <a:r>
              <a:rPr lang="fr-FR" sz="2000" dirty="0">
                <a:solidFill>
                  <a:srgbClr val="FFC000"/>
                </a:solidFill>
              </a:rPr>
              <a:t>sonore</a:t>
            </a:r>
            <a:r>
              <a:rPr lang="fr-FR" sz="2000" dirty="0"/>
              <a:t> – résultat des recherches menées dans le cadre de l’</a:t>
            </a:r>
            <a:r>
              <a:rPr lang="fr-FR" sz="2000" b="1" dirty="0">
                <a:solidFill>
                  <a:srgbClr val="FFC000"/>
                </a:solidFill>
              </a:rPr>
              <a:t>archéologie du paysage sonore.</a:t>
            </a:r>
          </a:p>
          <a:p>
            <a:r>
              <a:rPr lang="fr-FR" sz="2400" u="sng" dirty="0"/>
              <a:t>Edition scientifique</a:t>
            </a:r>
          </a:p>
          <a:p>
            <a:pPr lvl="1"/>
            <a:r>
              <a:rPr lang="fr-FR" sz="2000" dirty="0"/>
              <a:t>Des nouveaux procédés éditoriaux de type </a:t>
            </a:r>
            <a:r>
              <a:rPr lang="fr-FR" sz="2000" b="1" dirty="0" err="1">
                <a:solidFill>
                  <a:srgbClr val="FFC000"/>
                </a:solidFill>
              </a:rPr>
              <a:t>hétérographique</a:t>
            </a:r>
            <a:endParaRPr lang="fr-FR" sz="2000" b="1" dirty="0">
              <a:solidFill>
                <a:srgbClr val="FFC000"/>
              </a:solidFill>
            </a:endParaRPr>
          </a:p>
          <a:p>
            <a:pPr lvl="1"/>
            <a:r>
              <a:rPr lang="fr-FR" sz="2000" dirty="0"/>
              <a:t>Un nouveau média impliquant la </a:t>
            </a:r>
            <a:r>
              <a:rPr lang="fr-FR" sz="2000" b="1" dirty="0">
                <a:solidFill>
                  <a:srgbClr val="FFC000"/>
                </a:solidFill>
              </a:rPr>
              <a:t>réalité augmentée</a:t>
            </a:r>
          </a:p>
          <a:p>
            <a:r>
              <a:rPr lang="fr-FR" sz="2400" u="sng" dirty="0"/>
              <a:t>Projet expérimental à fort potentiel</a:t>
            </a:r>
          </a:p>
          <a:p>
            <a:pPr lvl="1"/>
            <a:endParaRPr lang="fr-FR" sz="2000" b="1" dirty="0">
              <a:solidFill>
                <a:srgbClr val="FFC000"/>
              </a:solidFill>
            </a:endParaRPr>
          </a:p>
        </p:txBody>
      </p:sp>
      <p:sp>
        <p:nvSpPr>
          <p:cNvPr id="2" name="Espace réservé du numéro de diapositive 1"/>
          <p:cNvSpPr>
            <a:spLocks noGrp="1"/>
          </p:cNvSpPr>
          <p:nvPr>
            <p:ph type="sldNum" sz="quarter" idx="12"/>
          </p:nvPr>
        </p:nvSpPr>
        <p:spPr>
          <a:xfrm>
            <a:off x="8596312" y="6553200"/>
            <a:ext cx="86370" cy="116955"/>
          </a:xfrm>
        </p:spPr>
        <p:txBody>
          <a:bodyPr/>
          <a:lstStyle/>
          <a:p>
            <a:fld id="{1F6A98E7-4FAF-423D-B1B2-F3BB408FA57D}" type="slidenum">
              <a:rPr lang="fr-FR" smtClean="0"/>
              <a:t>5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1732707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1"/>
          <p:cNvSpPr>
            <a:spLocks noGrp="1"/>
          </p:cNvSpPr>
          <p:nvPr>
            <p:ph type="title"/>
          </p:nvPr>
        </p:nvSpPr>
        <p:spPr>
          <a:xfrm>
            <a:off x="301625" y="228600"/>
            <a:ext cx="8540750" cy="1143000"/>
          </a:xfrm>
        </p:spPr>
        <p:txBody>
          <a:bodyPr/>
          <a:lstStyle/>
          <a:p>
            <a:r>
              <a:rPr lang="fr-FR" sz="4000" dirty="0"/>
              <a:t>Un projet transdisciplinaire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01625" y="2085110"/>
            <a:ext cx="8540750" cy="4038600"/>
          </a:xfrm>
        </p:spPr>
        <p:txBody>
          <a:bodyPr/>
          <a:lstStyle/>
          <a:p>
            <a:r>
              <a:rPr lang="fr-FR" dirty="0"/>
              <a:t>Répondre aux nouvelles attentes de différents publics </a:t>
            </a:r>
          </a:p>
          <a:p>
            <a:pPr lvl="1"/>
            <a:r>
              <a:rPr lang="fr-FR" dirty="0"/>
              <a:t>Mutations technologiques liées au multimédia</a:t>
            </a:r>
          </a:p>
          <a:p>
            <a:pPr lvl="2"/>
            <a:r>
              <a:rPr lang="fr-FR" dirty="0"/>
              <a:t> Apporter une dimension sensible par l’audio</a:t>
            </a:r>
          </a:p>
          <a:p>
            <a:pPr lvl="1"/>
            <a:r>
              <a:rPr lang="fr-FR" dirty="0"/>
              <a:t>Mutation des publics</a:t>
            </a:r>
          </a:p>
          <a:p>
            <a:pPr lvl="2"/>
            <a:r>
              <a:rPr lang="fr-FR" dirty="0"/>
              <a:t> Public nourri au multimédia</a:t>
            </a:r>
          </a:p>
          <a:p>
            <a:pPr lvl="1"/>
            <a:r>
              <a:rPr lang="fr-FR" dirty="0"/>
              <a:t>Redonner envie de découvrir</a:t>
            </a:r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>
          <a:xfrm>
            <a:off x="8596312" y="6553200"/>
            <a:ext cx="86370" cy="116955"/>
          </a:xfrm>
        </p:spPr>
        <p:txBody>
          <a:bodyPr/>
          <a:lstStyle/>
          <a:p>
            <a:fld id="{D14A10CC-7451-43D5-8A81-511EBD442428}" type="slidenum">
              <a:rPr lang="fr-FR" smtClean="0"/>
              <a:t>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435790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2" y="6553200"/>
            <a:ext cx="129651" cy="116955"/>
          </a:xfrm>
        </p:spPr>
        <p:txBody>
          <a:bodyPr/>
          <a:lstStyle/>
          <a:p>
            <a:fld id="{518B4307-D363-4D63-8218-DF8E25D06D67}" type="slidenum">
              <a:rPr lang="fr-FR" smtClean="0"/>
              <a:t>7</a:t>
            </a:fld>
            <a:endParaRPr lang="fr-FR"/>
          </a:p>
        </p:txBody>
      </p:sp>
      <p:pic>
        <p:nvPicPr>
          <p:cNvPr id="1026" name="Picture 2" descr="C:\Users\Ptit Fute\Desktop\matrice\DernièreVersion\TestDocumentaire\video Final_200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478" b="9796"/>
          <a:stretch/>
        </p:blipFill>
        <p:spPr bwMode="auto">
          <a:xfrm>
            <a:off x="-540568" y="0"/>
            <a:ext cx="510941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Ptit Fute\Desktop\Partenaires_Bretez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774841"/>
            <a:ext cx="4176464" cy="5053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/>
          <p:cNvSpPr/>
          <p:nvPr/>
        </p:nvSpPr>
        <p:spPr>
          <a:xfrm>
            <a:off x="4590256" y="323166"/>
            <a:ext cx="4572000" cy="486285"/>
          </a:xfrm>
          <a:prstGeom prst="rect">
            <a:avLst/>
          </a:prstGeom>
        </p:spPr>
        <p:txBody>
          <a:bodyPr lIns="91438" tIns="45719" rIns="91438" bIns="45719">
            <a:spAutoFit/>
          </a:bodyPr>
          <a:lstStyle/>
          <a:p>
            <a:r>
              <a:rPr lang="fr-FR" sz="1600" dirty="0"/>
              <a:t>Conception et coordination du projet :</a:t>
            </a:r>
          </a:p>
          <a:p>
            <a:pPr lvl="1"/>
            <a:r>
              <a:rPr lang="fr-FR" sz="1600" dirty="0"/>
              <a:t>Mylène </a:t>
            </a:r>
            <a:r>
              <a:rPr lang="fr-FR" sz="1600" dirty="0" err="1"/>
              <a:t>Pardoen</a:t>
            </a:r>
            <a:r>
              <a:rPr lang="fr-FR" sz="1600" dirty="0"/>
              <a:t> – ISH de Lyon</a:t>
            </a:r>
          </a:p>
        </p:txBody>
      </p:sp>
      <p:pic>
        <p:nvPicPr>
          <p:cNvPr id="6" name="Picture 10" descr="C:\Users\Ptit Fute\Desktop\Bretez\PULSALYS\Presentation\Bretez_Trans_Schema_v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" y="237920"/>
            <a:ext cx="9162256" cy="6474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Groupe 6"/>
          <p:cNvGrpSpPr/>
          <p:nvPr/>
        </p:nvGrpSpPr>
        <p:grpSpPr>
          <a:xfrm>
            <a:off x="251520" y="3979540"/>
            <a:ext cx="2842308" cy="1490354"/>
            <a:chOff x="827584" y="3717032"/>
            <a:chExt cx="2695487" cy="1368152"/>
          </a:xfrm>
        </p:grpSpPr>
        <p:sp>
          <p:nvSpPr>
            <p:cNvPr id="8" name="Rectangle 7"/>
            <p:cNvSpPr/>
            <p:nvPr/>
          </p:nvSpPr>
          <p:spPr bwMode="auto">
            <a:xfrm>
              <a:off x="827584" y="3717032"/>
              <a:ext cx="2664296" cy="1368152"/>
            </a:xfrm>
            <a:prstGeom prst="rect">
              <a:avLst/>
            </a:prstGeom>
            <a:noFill/>
            <a:ln w="38100" cap="flat" cmpd="sng" algn="ctr">
              <a:solidFill>
                <a:srgbClr val="FF0000"/>
              </a:solidFill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914380" eaLnBrk="0" fontAlgn="base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</a:pPr>
              <a:endParaRPr lang="fr-FR" sz="1800" cap="none">
                <a:solidFill>
                  <a:schemeClr val="tx1"/>
                </a:solidFill>
                <a:latin typeface="Tahoma" charset="0"/>
              </a:endParaRPr>
            </a:p>
          </p:txBody>
        </p:sp>
        <p:sp>
          <p:nvSpPr>
            <p:cNvPr id="9" name="ZoneTexte 8"/>
            <p:cNvSpPr txBox="1"/>
            <p:nvPr/>
          </p:nvSpPr>
          <p:spPr>
            <a:xfrm>
              <a:off x="858775" y="4725144"/>
              <a:ext cx="2664296" cy="35600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fr-FR" sz="1200" b="1" dirty="0">
                  <a:solidFill>
                    <a:srgbClr val="FF0000"/>
                  </a:solidFill>
                </a:rPr>
                <a:t>Archéologie du paysage sonore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9435519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>
          <a:xfrm>
            <a:off x="8596312" y="6553200"/>
            <a:ext cx="129651" cy="116955"/>
          </a:xfrm>
        </p:spPr>
        <p:txBody>
          <a:bodyPr/>
          <a:lstStyle/>
          <a:p>
            <a:fld id="{D14A10CC-7451-43D5-8A81-511EBD442428}" type="slidenum">
              <a:rPr lang="fr-FR" smtClean="0"/>
              <a:t>8</a:t>
            </a:fld>
            <a:endParaRPr lang="fr-FR"/>
          </a:p>
        </p:txBody>
      </p:sp>
      <p:pic>
        <p:nvPicPr>
          <p:cNvPr id="2" name="Picture 2" descr="C:\Users\Ptit Fute\Desktop\Bretez_liv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5750" y="1"/>
            <a:ext cx="4725565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75034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C:\Users\Ptit Fute\Desktop\Bretez\Bretez_Illustrations\Plans\30-1739_Turgot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6512" y="1"/>
            <a:ext cx="9252520" cy="7203467"/>
          </a:xfrm>
          <a:prstGeom prst="rect">
            <a:avLst/>
          </a:prstGeom>
          <a:noFill/>
          <a:ln w="1905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 bwMode="auto">
          <a:xfrm>
            <a:off x="4211960" y="3284984"/>
            <a:ext cx="648072" cy="504056"/>
          </a:xfrm>
          <a:prstGeom prst="rect">
            <a:avLst/>
          </a:prstGeom>
          <a:noFill/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38" tIns="45719" rIns="91438" bIns="45719" numCol="1" rtlCol="0" anchor="t" anchorCtr="0" compatLnSpc="1">
            <a:prstTxWarp prst="textNoShape">
              <a:avLst/>
            </a:prstTxWarp>
          </a:bodyPr>
          <a:lstStyle/>
          <a:p>
            <a:pPr defTabSz="914380" eaLnBrk="0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</a:pPr>
            <a:endParaRPr lang="fr-FR" sz="1800" cap="none">
              <a:solidFill>
                <a:schemeClr val="tx1"/>
              </a:solidFill>
              <a:latin typeface="Tahoma" charset="0"/>
            </a:endParaRPr>
          </a:p>
        </p:txBody>
      </p:sp>
      <p:pic>
        <p:nvPicPr>
          <p:cNvPr id="13" name="Picture 2" descr="BretezQtChatelet_Maquett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4023" y="37594"/>
            <a:ext cx="9367542" cy="71282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7638021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png"/></Relationships>
</file>

<file path=ppt/theme/theme1.xml><?xml version="1.0" encoding="utf-8"?>
<a:theme xmlns:a="http://schemas.openxmlformats.org/drawingml/2006/main" name="ThèmeBoussole">
  <a:themeElements>
    <a:clrScheme name="Thème Office 2">
      <a:dk1>
        <a:srgbClr val="5B5D6B"/>
      </a:dk1>
      <a:lt1>
        <a:srgbClr val="FFFFFF"/>
      </a:lt1>
      <a:dk2>
        <a:srgbClr val="5A5C6C"/>
      </a:dk2>
      <a:lt2>
        <a:srgbClr val="FFFFCC"/>
      </a:lt2>
      <a:accent1>
        <a:srgbClr val="9966FF"/>
      </a:accent1>
      <a:accent2>
        <a:srgbClr val="9383B3"/>
      </a:accent2>
      <a:accent3>
        <a:srgbClr val="B5B5BA"/>
      </a:accent3>
      <a:accent4>
        <a:srgbClr val="DADADA"/>
      </a:accent4>
      <a:accent5>
        <a:srgbClr val="CAB8FF"/>
      </a:accent5>
      <a:accent6>
        <a:srgbClr val="8576A2"/>
      </a:accent6>
      <a:hlink>
        <a:srgbClr val="A3C145"/>
      </a:hlink>
      <a:folHlink>
        <a:srgbClr val="6FA9B7"/>
      </a:folHlink>
    </a:clrScheme>
    <a:fontScheme name="Thème Office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charset="0"/>
          </a:defRPr>
        </a:defPPr>
      </a:lstStyle>
    </a:lnDef>
  </a:objectDefaults>
  <a:extraClrSchemeLst>
    <a:extraClrScheme>
      <a:clrScheme name="Thème Office 1">
        <a:dk1>
          <a:srgbClr val="00007A"/>
        </a:dk1>
        <a:lt1>
          <a:srgbClr val="FFFFFF"/>
        </a:lt1>
        <a:dk2>
          <a:srgbClr val="000066"/>
        </a:dk2>
        <a:lt2>
          <a:srgbClr val="CCECFF"/>
        </a:lt2>
        <a:accent1>
          <a:srgbClr val="6F64C2"/>
        </a:accent1>
        <a:accent2>
          <a:srgbClr val="0089BA"/>
        </a:accent2>
        <a:accent3>
          <a:srgbClr val="AAAAB8"/>
        </a:accent3>
        <a:accent4>
          <a:srgbClr val="DADADA"/>
        </a:accent4>
        <a:accent5>
          <a:srgbClr val="BBB8DD"/>
        </a:accent5>
        <a:accent6>
          <a:srgbClr val="007CA8"/>
        </a:accent6>
        <a:hlink>
          <a:srgbClr val="66CCFF"/>
        </a:hlink>
        <a:folHlink>
          <a:srgbClr val="00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2">
        <a:dk1>
          <a:srgbClr val="5B5D6B"/>
        </a:dk1>
        <a:lt1>
          <a:srgbClr val="FFFFFF"/>
        </a:lt1>
        <a:dk2>
          <a:srgbClr val="5A5C6C"/>
        </a:dk2>
        <a:lt2>
          <a:srgbClr val="FFFFCC"/>
        </a:lt2>
        <a:accent1>
          <a:srgbClr val="9966FF"/>
        </a:accent1>
        <a:accent2>
          <a:srgbClr val="9383B3"/>
        </a:accent2>
        <a:accent3>
          <a:srgbClr val="B5B5BA"/>
        </a:accent3>
        <a:accent4>
          <a:srgbClr val="DADADA"/>
        </a:accent4>
        <a:accent5>
          <a:srgbClr val="CAB8FF"/>
        </a:accent5>
        <a:accent6>
          <a:srgbClr val="8576A2"/>
        </a:accent6>
        <a:hlink>
          <a:srgbClr val="A3C145"/>
        </a:hlink>
        <a:folHlink>
          <a:srgbClr val="6FA9B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3">
        <a:dk1>
          <a:srgbClr val="860000"/>
        </a:dk1>
        <a:lt1>
          <a:srgbClr val="FFFFFF"/>
        </a:lt1>
        <a:dk2>
          <a:srgbClr val="800000"/>
        </a:dk2>
        <a:lt2>
          <a:srgbClr val="FFFFCC"/>
        </a:lt2>
        <a:accent1>
          <a:srgbClr val="FF6600"/>
        </a:accent1>
        <a:accent2>
          <a:srgbClr val="FF9933"/>
        </a:accent2>
        <a:accent3>
          <a:srgbClr val="C0AAAA"/>
        </a:accent3>
        <a:accent4>
          <a:srgbClr val="DADADA"/>
        </a:accent4>
        <a:accent5>
          <a:srgbClr val="FFB8AA"/>
        </a:accent5>
        <a:accent6>
          <a:srgbClr val="E78A2D"/>
        </a:accent6>
        <a:hlink>
          <a:srgbClr val="FFCC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4">
        <a:dk1>
          <a:srgbClr val="676A5C"/>
        </a:dk1>
        <a:lt1>
          <a:srgbClr val="FFFFFF"/>
        </a:lt1>
        <a:dk2>
          <a:srgbClr val="686B5D"/>
        </a:dk2>
        <a:lt2>
          <a:srgbClr val="FFFFCC"/>
        </a:lt2>
        <a:accent1>
          <a:srgbClr val="CC6600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E2B8AA"/>
        </a:accent5>
        <a:accent6>
          <a:srgbClr val="738F98"/>
        </a:accent6>
        <a:hlink>
          <a:srgbClr val="DDBF4F"/>
        </a:hlink>
        <a:folHlink>
          <a:srgbClr val="B7B6A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5">
        <a:dk1>
          <a:srgbClr val="AC835E"/>
        </a:dk1>
        <a:lt1>
          <a:srgbClr val="FFFFFF"/>
        </a:lt1>
        <a:dk2>
          <a:srgbClr val="AE8764"/>
        </a:dk2>
        <a:lt2>
          <a:srgbClr val="FFFFCC"/>
        </a:lt2>
        <a:accent1>
          <a:srgbClr val="CC6600"/>
        </a:accent1>
        <a:accent2>
          <a:srgbClr val="FF5050"/>
        </a:accent2>
        <a:accent3>
          <a:srgbClr val="D3C3B8"/>
        </a:accent3>
        <a:accent4>
          <a:srgbClr val="DADADA"/>
        </a:accent4>
        <a:accent5>
          <a:srgbClr val="E2B8AA"/>
        </a:accent5>
        <a:accent6>
          <a:srgbClr val="E74848"/>
        </a:accent6>
        <a:hlink>
          <a:srgbClr val="FFCC99"/>
        </a:hlink>
        <a:folHlink>
          <a:srgbClr val="FF99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6">
        <a:dk1>
          <a:srgbClr val="526133"/>
        </a:dk1>
        <a:lt1>
          <a:srgbClr val="FFFFFF"/>
        </a:lt1>
        <a:dk2>
          <a:srgbClr val="4E5D31"/>
        </a:dk2>
        <a:lt2>
          <a:srgbClr val="FFFFCC"/>
        </a:lt2>
        <a:accent1>
          <a:srgbClr val="99CC00"/>
        </a:accent1>
        <a:accent2>
          <a:srgbClr val="7A9505"/>
        </a:accent2>
        <a:accent3>
          <a:srgbClr val="B2B6AD"/>
        </a:accent3>
        <a:accent4>
          <a:srgbClr val="DADADA"/>
        </a:accent4>
        <a:accent5>
          <a:srgbClr val="CAE2AA"/>
        </a:accent5>
        <a:accent6>
          <a:srgbClr val="6E8704"/>
        </a:accent6>
        <a:hlink>
          <a:srgbClr val="FFCC00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7">
        <a:dk1>
          <a:srgbClr val="000000"/>
        </a:dk1>
        <a:lt1>
          <a:srgbClr val="DDDCC5"/>
        </a:lt1>
        <a:dk2>
          <a:srgbClr val="95934B"/>
        </a:dk2>
        <a:lt2>
          <a:srgbClr val="DBDAC3"/>
        </a:lt2>
        <a:accent1>
          <a:srgbClr val="EAEBE1"/>
        </a:accent1>
        <a:accent2>
          <a:srgbClr val="9DB0B7"/>
        </a:accent2>
        <a:accent3>
          <a:srgbClr val="EBEBDF"/>
        </a:accent3>
        <a:accent4>
          <a:srgbClr val="000000"/>
        </a:accent4>
        <a:accent5>
          <a:srgbClr val="F3F3EE"/>
        </a:accent5>
        <a:accent6>
          <a:srgbClr val="8E9FA6"/>
        </a:accent6>
        <a:hlink>
          <a:srgbClr val="009900"/>
        </a:hlink>
        <a:folHlink>
          <a:srgbClr val="8080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Thème Office 8">
        <a:dk1>
          <a:srgbClr val="007E7B"/>
        </a:dk1>
        <a:lt1>
          <a:srgbClr val="FFFFFF"/>
        </a:lt1>
        <a:dk2>
          <a:srgbClr val="008080"/>
        </a:dk2>
        <a:lt2>
          <a:srgbClr val="FFFF99"/>
        </a:lt2>
        <a:accent1>
          <a:srgbClr val="33CCCC"/>
        </a:accent1>
        <a:accent2>
          <a:srgbClr val="00CC66"/>
        </a:accent2>
        <a:accent3>
          <a:srgbClr val="AAC0C0"/>
        </a:accent3>
        <a:accent4>
          <a:srgbClr val="DADADA"/>
        </a:accent4>
        <a:accent5>
          <a:srgbClr val="ADE2E2"/>
        </a:accent5>
        <a:accent6>
          <a:srgbClr val="00B95C"/>
        </a:accent6>
        <a:hlink>
          <a:srgbClr val="CCFFCC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Thème Office 9">
        <a:dk1>
          <a:srgbClr val="000000"/>
        </a:dk1>
        <a:lt1>
          <a:srgbClr val="FFFFFF"/>
        </a:lt1>
        <a:dk2>
          <a:srgbClr val="000000"/>
        </a:dk2>
        <a:lt2>
          <a:srgbClr val="FEFEFE"/>
        </a:lt2>
        <a:accent1>
          <a:srgbClr val="E1E1FF"/>
        </a:accent1>
        <a:accent2>
          <a:srgbClr val="D9FFF8"/>
        </a:accent2>
        <a:accent3>
          <a:srgbClr val="FFFFFF"/>
        </a:accent3>
        <a:accent4>
          <a:srgbClr val="000000"/>
        </a:accent4>
        <a:accent5>
          <a:srgbClr val="EEEEFF"/>
        </a:accent5>
        <a:accent6>
          <a:srgbClr val="C4E7E1"/>
        </a:accent6>
        <a:hlink>
          <a:srgbClr val="9966FF"/>
        </a:hlink>
        <a:folHlink>
          <a:srgbClr val="666699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Conception personnalisé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lack">
  <a:themeElements>
    <a:clrScheme name="Black">
      <a:dk1>
        <a:srgbClr val="000000"/>
      </a:dk1>
      <a:lt1>
        <a:srgbClr val="FFFFFF"/>
      </a:lt1>
      <a:dk2>
        <a:srgbClr val="53585F"/>
      </a:dk2>
      <a:lt2>
        <a:srgbClr val="DCDEE0"/>
      </a:lt2>
      <a:accent1>
        <a:srgbClr val="0065C1"/>
      </a:accent1>
      <a:accent2>
        <a:srgbClr val="00A6AC"/>
      </a:accent2>
      <a:accent3>
        <a:srgbClr val="308B16"/>
      </a:accent3>
      <a:accent4>
        <a:srgbClr val="BC8027"/>
      </a:accent4>
      <a:accent5>
        <a:srgbClr val="971817"/>
      </a:accent5>
      <a:accent6>
        <a:srgbClr val="5747C1"/>
      </a:accent6>
      <a:hlink>
        <a:srgbClr val="0000FF"/>
      </a:hlink>
      <a:folHlink>
        <a:srgbClr val="FF00FF"/>
      </a:folHlink>
    </a:clrScheme>
    <a:fontScheme name="Black">
      <a:majorFont>
        <a:latin typeface="Helvetica Neue Light"/>
        <a:ea typeface="Helvetica Neue Light"/>
        <a:cs typeface="Helvetica Neue Light"/>
      </a:majorFont>
      <a:minorFont>
        <a:latin typeface="Helvetica Light"/>
        <a:ea typeface="Helvetica Light"/>
        <a:cs typeface="Helvetica Light"/>
      </a:minorFont>
    </a:fontScheme>
    <a:fmtScheme name="Black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blipFill rotWithShape="1">
          <a:blip xmlns:r="http://schemas.openxmlformats.org/officeDocument/2006/relationships" r:embed="rId1"/>
          <a:srcRect/>
          <a:tile tx="0" ty="0" sx="100000" sy="100000" flip="none" algn="tl"/>
        </a:blip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4000" b="0" i="0" u="none" strike="noStrike" cap="none" spc="0" normalizeH="0" baseline="0">
            <a:ln>
              <a:noFill/>
            </a:ln>
            <a:solidFill>
              <a:srgbClr val="FFFFFF"/>
            </a:solidFill>
            <a:effectLst>
              <a:outerShdw blurRad="38100" dist="12700" dir="5400000" rotWithShape="0">
                <a:srgbClr val="000000">
                  <a:alpha val="50000"/>
                </a:srgbClr>
              </a:outerShdw>
            </a:effectLst>
            <a:uFillTx/>
            <a:latin typeface="Gill Sans"/>
            <a:ea typeface="Gill Sans"/>
            <a:cs typeface="Gill Sans"/>
            <a:sym typeface="Gill Sans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FFFFFF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l" defTabSz="825500" rtl="0" fontAlgn="auto" latinLnBrk="0" hangingPunct="0">
          <a:lnSpc>
            <a:spcPct val="8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7000" b="0" i="0" u="none" strike="noStrike" cap="all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j-lt"/>
            <a:ea typeface="+mj-ea"/>
            <a:cs typeface="+mj-cs"/>
            <a:sym typeface="Helvetica Neue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ThemeBoussole</Template>
  <TotalTime>109</TotalTime>
  <Words>664</Words>
  <Application>Microsoft Macintosh PowerPoint</Application>
  <PresentationFormat>Présentation à l'écran (4:3)</PresentationFormat>
  <Paragraphs>249</Paragraphs>
  <Slides>35</Slides>
  <Notes>1</Notes>
  <HiddenSlides>0</HiddenSlides>
  <MMClips>0</MMClips>
  <ScaleCrop>false</ScaleCrop>
  <HeadingPairs>
    <vt:vector size="4" baseType="variant">
      <vt:variant>
        <vt:lpstr>Thème</vt:lpstr>
      </vt:variant>
      <vt:variant>
        <vt:i4>2</vt:i4>
      </vt:variant>
      <vt:variant>
        <vt:lpstr>Titres des diapositives</vt:lpstr>
      </vt:variant>
      <vt:variant>
        <vt:i4>35</vt:i4>
      </vt:variant>
    </vt:vector>
  </HeadingPairs>
  <TitlesOfParts>
    <vt:vector size="37" baseType="lpstr">
      <vt:lpstr>ThèmeBoussole</vt:lpstr>
      <vt:lpstr>Conception personnalisée</vt:lpstr>
      <vt:lpstr>Présentation PowerPoint</vt:lpstr>
      <vt:lpstr>Montrer l’invisible</vt:lpstr>
      <vt:lpstr>     Reconstruire  le paysage sonore de Paris  au 18e siècle</vt:lpstr>
      <vt:lpstr>Un projet transdisciplinaire</vt:lpstr>
      <vt:lpstr>Présentation PowerPoint</vt:lpstr>
      <vt:lpstr>Un projet transdisciplinaire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La récolte</vt:lpstr>
      <vt:lpstr>Présentation PowerPoint</vt:lpstr>
      <vt:lpstr>Présentation PowerPoint</vt:lpstr>
      <vt:lpstr>La récolte</vt:lpstr>
      <vt:lpstr>Présentation PowerPoint</vt:lpstr>
      <vt:lpstr>Présentation PowerPoint</vt:lpstr>
      <vt:lpstr>Le traitement</vt:lpstr>
      <vt:lpstr>Le traitement</vt:lpstr>
      <vt:lpstr>Présentation PowerPoint</vt:lpstr>
      <vt:lpstr>Les outils</vt:lpstr>
      <vt:lpstr>Présentation PowerPoint</vt:lpstr>
      <vt:lpstr>La restitution sonore</vt:lpstr>
      <vt:lpstr>Quelles informations ?</vt:lpstr>
      <vt:lpstr>Présentation PowerPoint</vt:lpstr>
      <vt:lpstr>Présentation PowerPoint</vt:lpstr>
      <vt:lpstr>Présentation PowerPoint</vt:lpstr>
      <vt:lpstr>La captation</vt:lpstr>
      <vt:lpstr>Écouter Paris au XVIIIe siècle</vt:lpstr>
      <vt:lpstr>Présentation PowerPoint</vt:lpstr>
      <vt:lpstr>Présentation PowerPoint</vt:lpstr>
      <vt:lpstr>Écouter Paris au XVIIIe siècle</vt:lpstr>
      <vt:lpstr>En donnant du son à l’Histoire, on lui donne également du sens !</vt:lpstr>
      <vt:lpstr>merci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lyon,france</dc:title>
  <dc:creator>Ptit Fute</dc:creator>
  <cp:lastModifiedBy>FABIAN RAMIREZ FLORES</cp:lastModifiedBy>
  <cp:revision>15</cp:revision>
  <dcterms:modified xsi:type="dcterms:W3CDTF">2017-02-15T21:15:15Z</dcterms:modified>
</cp:coreProperties>
</file>